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20CC0-C637-4D84-A24E-768A87A2D813}" v="22" dt="2024-09-30T10:18:10.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patil" userId="51f19b0ad9956108" providerId="LiveId" clId="{30E20CC0-C637-4D84-A24E-768A87A2D813}"/>
    <pc:docChg chg="undo custSel modSld">
      <pc:chgData name="sakshi patil" userId="51f19b0ad9956108" providerId="LiveId" clId="{30E20CC0-C637-4D84-A24E-768A87A2D813}" dt="2024-10-01T05:21:50.197" v="61" actId="20577"/>
      <pc:docMkLst>
        <pc:docMk/>
      </pc:docMkLst>
      <pc:sldChg chg="addSp delSp modSp mod chgLayout">
        <pc:chgData name="sakshi patil" userId="51f19b0ad9956108" providerId="LiveId" clId="{30E20CC0-C637-4D84-A24E-768A87A2D813}" dt="2024-09-30T10:19:59.993" v="57" actId="700"/>
        <pc:sldMkLst>
          <pc:docMk/>
          <pc:sldMk cId="2988104253" sldId="256"/>
        </pc:sldMkLst>
        <pc:spChg chg="mod ord">
          <ac:chgData name="sakshi patil" userId="51f19b0ad9956108" providerId="LiveId" clId="{30E20CC0-C637-4D84-A24E-768A87A2D813}" dt="2024-09-30T10:19:59.993" v="57" actId="700"/>
          <ac:spMkLst>
            <pc:docMk/>
            <pc:sldMk cId="2988104253" sldId="256"/>
            <ac:spMk id="2" creationId="{C63CE48C-9437-EB2F-C24D-C46885C3C542}"/>
          </ac:spMkLst>
        </pc:spChg>
        <pc:spChg chg="add del mod">
          <ac:chgData name="sakshi patil" userId="51f19b0ad9956108" providerId="LiveId" clId="{30E20CC0-C637-4D84-A24E-768A87A2D813}" dt="2024-09-30T10:19:59.993" v="57" actId="700"/>
          <ac:spMkLst>
            <pc:docMk/>
            <pc:sldMk cId="2988104253" sldId="256"/>
            <ac:spMk id="3" creationId="{54DBC5C0-D529-9C27-F2D2-83A027BD6430}"/>
          </ac:spMkLst>
        </pc:spChg>
      </pc:sldChg>
      <pc:sldChg chg="addSp delSp modSp mod">
        <pc:chgData name="sakshi patil" userId="51f19b0ad9956108" providerId="LiveId" clId="{30E20CC0-C637-4D84-A24E-768A87A2D813}" dt="2024-09-30T10:18:10.088" v="52"/>
        <pc:sldMkLst>
          <pc:docMk/>
          <pc:sldMk cId="1450709288" sldId="258"/>
        </pc:sldMkLst>
        <pc:grpChg chg="del mod">
          <ac:chgData name="sakshi patil" userId="51f19b0ad9956108" providerId="LiveId" clId="{30E20CC0-C637-4D84-A24E-768A87A2D813}" dt="2024-09-30T10:16:43.997" v="6"/>
          <ac:grpSpMkLst>
            <pc:docMk/>
            <pc:sldMk cId="1450709288" sldId="258"/>
            <ac:grpSpMk id="7" creationId="{F46F625A-486F-E669-1932-5B8497944613}"/>
          </ac:grpSpMkLst>
        </pc:grpChg>
        <pc:grpChg chg="mod">
          <ac:chgData name="sakshi patil" userId="51f19b0ad9956108" providerId="LiveId" clId="{30E20CC0-C637-4D84-A24E-768A87A2D813}" dt="2024-09-30T10:16:58.330" v="13"/>
          <ac:grpSpMkLst>
            <pc:docMk/>
            <pc:sldMk cId="1450709288" sldId="258"/>
            <ac:grpSpMk id="11" creationId="{646B384F-BA96-ADE6-7388-AF2796E8AEB4}"/>
          </ac:grpSpMkLst>
        </pc:grpChg>
        <pc:grpChg chg="mod">
          <ac:chgData name="sakshi patil" userId="51f19b0ad9956108" providerId="LiveId" clId="{30E20CC0-C637-4D84-A24E-768A87A2D813}" dt="2024-09-30T10:17:35.946" v="23"/>
          <ac:grpSpMkLst>
            <pc:docMk/>
            <pc:sldMk cId="1450709288" sldId="258"/>
            <ac:grpSpMk id="16" creationId="{4E74C5D1-81B2-EAF5-1278-5ABD10A8EF38}"/>
          </ac:grpSpMkLst>
        </pc:grpChg>
        <pc:grpChg chg="del mod">
          <ac:chgData name="sakshi patil" userId="51f19b0ad9956108" providerId="LiveId" clId="{30E20CC0-C637-4D84-A24E-768A87A2D813}" dt="2024-09-30T10:17:43.960" v="28"/>
          <ac:grpSpMkLst>
            <pc:docMk/>
            <pc:sldMk cId="1450709288" sldId="258"/>
            <ac:grpSpMk id="19" creationId="{7432D0E9-9304-3D1D-538A-6F69819BE6E6}"/>
          </ac:grpSpMkLst>
        </pc:grpChg>
        <pc:grpChg chg="del mod">
          <ac:chgData name="sakshi patil" userId="51f19b0ad9956108" providerId="LiveId" clId="{30E20CC0-C637-4D84-A24E-768A87A2D813}" dt="2024-09-30T10:17:45.943" v="31"/>
          <ac:grpSpMkLst>
            <pc:docMk/>
            <pc:sldMk cId="1450709288" sldId="258"/>
            <ac:grpSpMk id="21" creationId="{70774F34-0E31-60FD-EDA6-4A1F35738F50}"/>
          </ac:grpSpMkLst>
        </pc:grpChg>
        <pc:grpChg chg="del mod">
          <ac:chgData name="sakshi patil" userId="51f19b0ad9956108" providerId="LiveId" clId="{30E20CC0-C637-4D84-A24E-768A87A2D813}" dt="2024-09-30T10:17:47.969" v="34"/>
          <ac:grpSpMkLst>
            <pc:docMk/>
            <pc:sldMk cId="1450709288" sldId="258"/>
            <ac:grpSpMk id="24" creationId="{E18EEA6B-03A6-330E-9BD0-50D55868EC78}"/>
          </ac:grpSpMkLst>
        </pc:grpChg>
        <pc:grpChg chg="del mod">
          <ac:chgData name="sakshi patil" userId="51f19b0ad9956108" providerId="LiveId" clId="{30E20CC0-C637-4D84-A24E-768A87A2D813}" dt="2024-09-30T10:17:53.821" v="36"/>
          <ac:grpSpMkLst>
            <pc:docMk/>
            <pc:sldMk cId="1450709288" sldId="258"/>
            <ac:grpSpMk id="27" creationId="{34F0F443-9833-9DBD-0F57-7A44D499F0C7}"/>
          </ac:grpSpMkLst>
        </pc:grpChg>
        <pc:grpChg chg="del mod">
          <ac:chgData name="sakshi patil" userId="51f19b0ad9956108" providerId="LiveId" clId="{30E20CC0-C637-4D84-A24E-768A87A2D813}" dt="2024-09-30T10:17:54.628" v="38"/>
          <ac:grpSpMkLst>
            <pc:docMk/>
            <pc:sldMk cId="1450709288" sldId="258"/>
            <ac:grpSpMk id="29" creationId="{D72459CB-51F7-2565-3A7B-8FAB036FC622}"/>
          </ac:grpSpMkLst>
        </pc:grpChg>
        <pc:grpChg chg="del mod">
          <ac:chgData name="sakshi patil" userId="51f19b0ad9956108" providerId="LiveId" clId="{30E20CC0-C637-4D84-A24E-768A87A2D813}" dt="2024-09-30T10:17:57.836" v="40"/>
          <ac:grpSpMkLst>
            <pc:docMk/>
            <pc:sldMk cId="1450709288" sldId="258"/>
            <ac:grpSpMk id="31" creationId="{5ADC0646-06FF-4464-1335-6C860D1773FC}"/>
          </ac:grpSpMkLst>
        </pc:grpChg>
        <pc:grpChg chg="del mod">
          <ac:chgData name="sakshi patil" userId="51f19b0ad9956108" providerId="LiveId" clId="{30E20CC0-C637-4D84-A24E-768A87A2D813}" dt="2024-09-30T10:17:58.846" v="42"/>
          <ac:grpSpMkLst>
            <pc:docMk/>
            <pc:sldMk cId="1450709288" sldId="258"/>
            <ac:grpSpMk id="33" creationId="{B1999F9B-20EF-ACCA-FB0E-BF5D616B18BA}"/>
          </ac:grpSpMkLst>
        </pc:grpChg>
        <pc:grpChg chg="del mod">
          <ac:chgData name="sakshi patil" userId="51f19b0ad9956108" providerId="LiveId" clId="{30E20CC0-C637-4D84-A24E-768A87A2D813}" dt="2024-09-30T10:18:01.726" v="44"/>
          <ac:grpSpMkLst>
            <pc:docMk/>
            <pc:sldMk cId="1450709288" sldId="258"/>
            <ac:grpSpMk id="35" creationId="{C4A47E35-6061-8FFC-7D7D-0CDE857064BA}"/>
          </ac:grpSpMkLst>
        </pc:grpChg>
        <pc:grpChg chg="del mod">
          <ac:chgData name="sakshi patil" userId="51f19b0ad9956108" providerId="LiveId" clId="{30E20CC0-C637-4D84-A24E-768A87A2D813}" dt="2024-09-30T10:18:03.708" v="46"/>
          <ac:grpSpMkLst>
            <pc:docMk/>
            <pc:sldMk cId="1450709288" sldId="258"/>
            <ac:grpSpMk id="37" creationId="{184ED478-B78B-DA93-160F-E439294D6ECD}"/>
          </ac:grpSpMkLst>
        </pc:grpChg>
        <pc:grpChg chg="del mod">
          <ac:chgData name="sakshi patil" userId="51f19b0ad9956108" providerId="LiveId" clId="{30E20CC0-C637-4D84-A24E-768A87A2D813}" dt="2024-09-30T10:18:05.815" v="48"/>
          <ac:grpSpMkLst>
            <pc:docMk/>
            <pc:sldMk cId="1450709288" sldId="258"/>
            <ac:grpSpMk id="39" creationId="{8ACF4326-BA65-F457-2E9B-8FC64F4C855A}"/>
          </ac:grpSpMkLst>
        </pc:grpChg>
        <pc:grpChg chg="del mod">
          <ac:chgData name="sakshi patil" userId="51f19b0ad9956108" providerId="LiveId" clId="{30E20CC0-C637-4D84-A24E-768A87A2D813}" dt="2024-09-30T10:18:07.507" v="50"/>
          <ac:grpSpMkLst>
            <pc:docMk/>
            <pc:sldMk cId="1450709288" sldId="258"/>
            <ac:grpSpMk id="41" creationId="{6B28911E-BBDB-7470-DC21-496A6B745CE4}"/>
          </ac:grpSpMkLst>
        </pc:grpChg>
        <pc:grpChg chg="del mod">
          <ac:chgData name="sakshi patil" userId="51f19b0ad9956108" providerId="LiveId" clId="{30E20CC0-C637-4D84-A24E-768A87A2D813}" dt="2024-09-30T10:18:10.088" v="52"/>
          <ac:grpSpMkLst>
            <pc:docMk/>
            <pc:sldMk cId="1450709288" sldId="258"/>
            <ac:grpSpMk id="43" creationId="{60AA895F-4AE9-2C8E-7992-6C32B464998C}"/>
          </ac:grpSpMkLst>
        </pc:grpChg>
        <pc:grpChg chg="mod">
          <ac:chgData name="sakshi patil" userId="51f19b0ad9956108" providerId="LiveId" clId="{30E20CC0-C637-4D84-A24E-768A87A2D813}" dt="2024-09-30T10:18:10.088" v="52"/>
          <ac:grpSpMkLst>
            <pc:docMk/>
            <pc:sldMk cId="1450709288" sldId="258"/>
            <ac:grpSpMk id="45" creationId="{DC5429EC-2553-0C6F-313B-942602E86F7B}"/>
          </ac:grpSpMkLst>
        </pc:grpChg>
        <pc:inkChg chg="add del">
          <ac:chgData name="sakshi patil" userId="51f19b0ad9956108" providerId="LiveId" clId="{30E20CC0-C637-4D84-A24E-768A87A2D813}" dt="2024-09-30T10:16:41.811" v="5"/>
          <ac:inkMkLst>
            <pc:docMk/>
            <pc:sldMk cId="1450709288" sldId="258"/>
            <ac:inkMk id="3" creationId="{20092514-F02F-EA65-0C41-749655208711}"/>
          </ac:inkMkLst>
        </pc:inkChg>
        <pc:inkChg chg="add del">
          <ac:chgData name="sakshi patil" userId="51f19b0ad9956108" providerId="LiveId" clId="{30E20CC0-C637-4D84-A24E-768A87A2D813}" dt="2024-09-30T10:16:43.997" v="7"/>
          <ac:inkMkLst>
            <pc:docMk/>
            <pc:sldMk cId="1450709288" sldId="258"/>
            <ac:inkMk id="4" creationId="{1F26477E-A7A8-0884-4EC3-FDA397260BD6}"/>
          </ac:inkMkLst>
        </pc:inkChg>
        <pc:inkChg chg="add del mod">
          <ac:chgData name="sakshi patil" userId="51f19b0ad9956108" providerId="LiveId" clId="{30E20CC0-C637-4D84-A24E-768A87A2D813}" dt="2024-09-30T10:16:43.997" v="8"/>
          <ac:inkMkLst>
            <pc:docMk/>
            <pc:sldMk cId="1450709288" sldId="258"/>
            <ac:inkMk id="5" creationId="{6951EB3B-509A-EBFE-9F67-D7C96C1C6DF8}"/>
          </ac:inkMkLst>
        </pc:inkChg>
        <pc:inkChg chg="add del mod">
          <ac:chgData name="sakshi patil" userId="51f19b0ad9956108" providerId="LiveId" clId="{30E20CC0-C637-4D84-A24E-768A87A2D813}" dt="2024-09-30T10:16:43.997" v="6"/>
          <ac:inkMkLst>
            <pc:docMk/>
            <pc:sldMk cId="1450709288" sldId="258"/>
            <ac:inkMk id="6" creationId="{CA87EB3D-4BCF-976A-170F-8BA6AC424834}"/>
          </ac:inkMkLst>
        </pc:inkChg>
        <pc:inkChg chg="add del mod">
          <ac:chgData name="sakshi patil" userId="51f19b0ad9956108" providerId="LiveId" clId="{30E20CC0-C637-4D84-A24E-768A87A2D813}" dt="2024-09-30T10:16:58.797" v="14" actId="9405"/>
          <ac:inkMkLst>
            <pc:docMk/>
            <pc:sldMk cId="1450709288" sldId="258"/>
            <ac:inkMk id="8" creationId="{EE265120-5500-38F7-7AB1-22F384C2D5EB}"/>
          </ac:inkMkLst>
        </pc:inkChg>
        <pc:inkChg chg="add del mod">
          <ac:chgData name="sakshi patil" userId="51f19b0ad9956108" providerId="LiveId" clId="{30E20CC0-C637-4D84-A24E-768A87A2D813}" dt="2024-09-30T10:16:58.330" v="13"/>
          <ac:inkMkLst>
            <pc:docMk/>
            <pc:sldMk cId="1450709288" sldId="258"/>
            <ac:inkMk id="10" creationId="{FD34FF3F-1226-56A4-0F8A-F8D7A6DC52B4}"/>
          </ac:inkMkLst>
        </pc:inkChg>
        <pc:inkChg chg="add del">
          <ac:chgData name="sakshi patil" userId="51f19b0ad9956108" providerId="LiveId" clId="{30E20CC0-C637-4D84-A24E-768A87A2D813}" dt="2024-09-30T10:17:12.979" v="16" actId="9405"/>
          <ac:inkMkLst>
            <pc:docMk/>
            <pc:sldMk cId="1450709288" sldId="258"/>
            <ac:inkMk id="12" creationId="{16363AD7-37AF-E0D0-213F-9C386B22A604}"/>
          </ac:inkMkLst>
        </pc:inkChg>
        <pc:inkChg chg="add del">
          <ac:chgData name="sakshi patil" userId="51f19b0ad9956108" providerId="LiveId" clId="{30E20CC0-C637-4D84-A24E-768A87A2D813}" dt="2024-09-30T10:17:21.271" v="18" actId="9405"/>
          <ac:inkMkLst>
            <pc:docMk/>
            <pc:sldMk cId="1450709288" sldId="258"/>
            <ac:inkMk id="13" creationId="{E8FA84E6-751F-91D2-8FA2-DEFFF3DE3335}"/>
          </ac:inkMkLst>
        </pc:inkChg>
        <pc:inkChg chg="add mod">
          <ac:chgData name="sakshi patil" userId="51f19b0ad9956108" providerId="LiveId" clId="{30E20CC0-C637-4D84-A24E-768A87A2D813}" dt="2024-09-30T10:17:35.946" v="23"/>
          <ac:inkMkLst>
            <pc:docMk/>
            <pc:sldMk cId="1450709288" sldId="258"/>
            <ac:inkMk id="14" creationId="{D35B4622-3B2F-E3AC-4A38-20569ACCCA69}"/>
          </ac:inkMkLst>
        </pc:inkChg>
        <pc:inkChg chg="add del mod">
          <ac:chgData name="sakshi patil" userId="51f19b0ad9956108" providerId="LiveId" clId="{30E20CC0-C637-4D84-A24E-768A87A2D813}" dt="2024-09-30T10:17:35.946" v="23"/>
          <ac:inkMkLst>
            <pc:docMk/>
            <pc:sldMk cId="1450709288" sldId="258"/>
            <ac:inkMk id="15" creationId="{CACC9F20-F5C8-654E-AE7A-221B72FB1A30}"/>
          </ac:inkMkLst>
        </pc:inkChg>
        <pc:inkChg chg="add mod">
          <ac:chgData name="sakshi patil" userId="51f19b0ad9956108" providerId="LiveId" clId="{30E20CC0-C637-4D84-A24E-768A87A2D813}" dt="2024-09-30T10:18:10.088" v="52"/>
          <ac:inkMkLst>
            <pc:docMk/>
            <pc:sldMk cId="1450709288" sldId="258"/>
            <ac:inkMk id="17" creationId="{A8DC5E98-9E6B-CE84-8A3E-80AF63F44924}"/>
          </ac:inkMkLst>
        </pc:inkChg>
        <pc:inkChg chg="add mod">
          <ac:chgData name="sakshi patil" userId="51f19b0ad9956108" providerId="LiveId" clId="{30E20CC0-C637-4D84-A24E-768A87A2D813}" dt="2024-09-30T10:18:10.088" v="52"/>
          <ac:inkMkLst>
            <pc:docMk/>
            <pc:sldMk cId="1450709288" sldId="258"/>
            <ac:inkMk id="18" creationId="{70393A1D-D8C9-35F1-200F-B290BD31A81E}"/>
          </ac:inkMkLst>
        </pc:inkChg>
        <pc:inkChg chg="add mod">
          <ac:chgData name="sakshi patil" userId="51f19b0ad9956108" providerId="LiveId" clId="{30E20CC0-C637-4D84-A24E-768A87A2D813}" dt="2024-09-30T10:18:10.088" v="52"/>
          <ac:inkMkLst>
            <pc:docMk/>
            <pc:sldMk cId="1450709288" sldId="258"/>
            <ac:inkMk id="20" creationId="{483AEDA0-73AF-98F6-72CE-B6C10853AB25}"/>
          </ac:inkMkLst>
        </pc:inkChg>
        <pc:inkChg chg="add mod">
          <ac:chgData name="sakshi patil" userId="51f19b0ad9956108" providerId="LiveId" clId="{30E20CC0-C637-4D84-A24E-768A87A2D813}" dt="2024-09-30T10:18:10.088" v="52"/>
          <ac:inkMkLst>
            <pc:docMk/>
            <pc:sldMk cId="1450709288" sldId="258"/>
            <ac:inkMk id="22" creationId="{9C2E7992-E548-D418-4665-231D4F31D520}"/>
          </ac:inkMkLst>
        </pc:inkChg>
        <pc:inkChg chg="add mod">
          <ac:chgData name="sakshi patil" userId="51f19b0ad9956108" providerId="LiveId" clId="{30E20CC0-C637-4D84-A24E-768A87A2D813}" dt="2024-09-30T10:18:10.088" v="52"/>
          <ac:inkMkLst>
            <pc:docMk/>
            <pc:sldMk cId="1450709288" sldId="258"/>
            <ac:inkMk id="23" creationId="{3B8E6031-5487-F6AA-8822-E83F22B8D0B4}"/>
          </ac:inkMkLst>
        </pc:inkChg>
        <pc:inkChg chg="add mod">
          <ac:chgData name="sakshi patil" userId="51f19b0ad9956108" providerId="LiveId" clId="{30E20CC0-C637-4D84-A24E-768A87A2D813}" dt="2024-09-30T10:18:10.088" v="52"/>
          <ac:inkMkLst>
            <pc:docMk/>
            <pc:sldMk cId="1450709288" sldId="258"/>
            <ac:inkMk id="25" creationId="{03C52839-8FC0-EE92-D29E-26C8663E3FF0}"/>
          </ac:inkMkLst>
        </pc:inkChg>
        <pc:inkChg chg="add mod">
          <ac:chgData name="sakshi patil" userId="51f19b0ad9956108" providerId="LiveId" clId="{30E20CC0-C637-4D84-A24E-768A87A2D813}" dt="2024-09-30T10:18:10.088" v="52"/>
          <ac:inkMkLst>
            <pc:docMk/>
            <pc:sldMk cId="1450709288" sldId="258"/>
            <ac:inkMk id="26" creationId="{EF9712C4-7421-A163-1F0E-B37CC86908B0}"/>
          </ac:inkMkLst>
        </pc:inkChg>
        <pc:inkChg chg="add mod">
          <ac:chgData name="sakshi patil" userId="51f19b0ad9956108" providerId="LiveId" clId="{30E20CC0-C637-4D84-A24E-768A87A2D813}" dt="2024-09-30T10:18:10.088" v="52"/>
          <ac:inkMkLst>
            <pc:docMk/>
            <pc:sldMk cId="1450709288" sldId="258"/>
            <ac:inkMk id="28" creationId="{36E7DBA1-AFB3-C2F7-4083-7DD0B57211A8}"/>
          </ac:inkMkLst>
        </pc:inkChg>
        <pc:inkChg chg="add mod">
          <ac:chgData name="sakshi patil" userId="51f19b0ad9956108" providerId="LiveId" clId="{30E20CC0-C637-4D84-A24E-768A87A2D813}" dt="2024-09-30T10:18:10.088" v="52"/>
          <ac:inkMkLst>
            <pc:docMk/>
            <pc:sldMk cId="1450709288" sldId="258"/>
            <ac:inkMk id="30" creationId="{907010F5-052A-7ABE-0317-036A8A706CB6}"/>
          </ac:inkMkLst>
        </pc:inkChg>
        <pc:inkChg chg="add mod">
          <ac:chgData name="sakshi patil" userId="51f19b0ad9956108" providerId="LiveId" clId="{30E20CC0-C637-4D84-A24E-768A87A2D813}" dt="2024-09-30T10:18:10.088" v="52"/>
          <ac:inkMkLst>
            <pc:docMk/>
            <pc:sldMk cId="1450709288" sldId="258"/>
            <ac:inkMk id="32" creationId="{F9F678BA-E52B-99B5-7790-2C4ADB7BAD49}"/>
          </ac:inkMkLst>
        </pc:inkChg>
        <pc:inkChg chg="add mod">
          <ac:chgData name="sakshi patil" userId="51f19b0ad9956108" providerId="LiveId" clId="{30E20CC0-C637-4D84-A24E-768A87A2D813}" dt="2024-09-30T10:18:10.088" v="52"/>
          <ac:inkMkLst>
            <pc:docMk/>
            <pc:sldMk cId="1450709288" sldId="258"/>
            <ac:inkMk id="34" creationId="{0F065B7F-863B-0305-7384-536F14DAEE13}"/>
          </ac:inkMkLst>
        </pc:inkChg>
        <pc:inkChg chg="add mod">
          <ac:chgData name="sakshi patil" userId="51f19b0ad9956108" providerId="LiveId" clId="{30E20CC0-C637-4D84-A24E-768A87A2D813}" dt="2024-09-30T10:18:10.088" v="52"/>
          <ac:inkMkLst>
            <pc:docMk/>
            <pc:sldMk cId="1450709288" sldId="258"/>
            <ac:inkMk id="36" creationId="{3C977B26-F727-2916-32F9-99C84BA3A234}"/>
          </ac:inkMkLst>
        </pc:inkChg>
        <pc:inkChg chg="add mod">
          <ac:chgData name="sakshi patil" userId="51f19b0ad9956108" providerId="LiveId" clId="{30E20CC0-C637-4D84-A24E-768A87A2D813}" dt="2024-09-30T10:18:10.088" v="52"/>
          <ac:inkMkLst>
            <pc:docMk/>
            <pc:sldMk cId="1450709288" sldId="258"/>
            <ac:inkMk id="38" creationId="{CBB8BC28-7BE0-FD6D-6A52-7590BB2C4631}"/>
          </ac:inkMkLst>
        </pc:inkChg>
        <pc:inkChg chg="add mod">
          <ac:chgData name="sakshi patil" userId="51f19b0ad9956108" providerId="LiveId" clId="{30E20CC0-C637-4D84-A24E-768A87A2D813}" dt="2024-09-30T10:18:10.088" v="52"/>
          <ac:inkMkLst>
            <pc:docMk/>
            <pc:sldMk cId="1450709288" sldId="258"/>
            <ac:inkMk id="40" creationId="{4AD23A1A-D0F5-E729-0FEC-599463678F06}"/>
          </ac:inkMkLst>
        </pc:inkChg>
        <pc:inkChg chg="add mod">
          <ac:chgData name="sakshi patil" userId="51f19b0ad9956108" providerId="LiveId" clId="{30E20CC0-C637-4D84-A24E-768A87A2D813}" dt="2024-09-30T10:18:10.088" v="52"/>
          <ac:inkMkLst>
            <pc:docMk/>
            <pc:sldMk cId="1450709288" sldId="258"/>
            <ac:inkMk id="42" creationId="{858FC402-F4E1-39B0-6FD1-F7EF0D38581D}"/>
          </ac:inkMkLst>
        </pc:inkChg>
        <pc:inkChg chg="add mod">
          <ac:chgData name="sakshi patil" userId="51f19b0ad9956108" providerId="LiveId" clId="{30E20CC0-C637-4D84-A24E-768A87A2D813}" dt="2024-09-30T10:18:10.088" v="52"/>
          <ac:inkMkLst>
            <pc:docMk/>
            <pc:sldMk cId="1450709288" sldId="258"/>
            <ac:inkMk id="44" creationId="{1C4E65AA-D51C-D9D9-080C-53E63E4A87D2}"/>
          </ac:inkMkLst>
        </pc:inkChg>
      </pc:sldChg>
      <pc:sldChg chg="modSp mod">
        <pc:chgData name="sakshi patil" userId="51f19b0ad9956108" providerId="LiveId" clId="{30E20CC0-C637-4D84-A24E-768A87A2D813}" dt="2024-10-01T05:21:50.197" v="61" actId="20577"/>
        <pc:sldMkLst>
          <pc:docMk/>
          <pc:sldMk cId="3094407938" sldId="281"/>
        </pc:sldMkLst>
        <pc:spChg chg="mod">
          <ac:chgData name="sakshi patil" userId="51f19b0ad9956108" providerId="LiveId" clId="{30E20CC0-C637-4D84-A24E-768A87A2D813}" dt="2024-10-01T05:21:50.197" v="61" actId="20577"/>
          <ac:spMkLst>
            <pc:docMk/>
            <pc:sldMk cId="3094407938" sldId="281"/>
            <ac:spMk id="3" creationId="{67EA1B5D-9ADE-6E00-8107-6B3207A00B5A}"/>
          </ac:spMkLst>
        </pc:spChg>
      </pc:sldChg>
    </pc:docChg>
  </pc:docChgLst>
  <pc:docChgLst>
    <pc:chgData name="sakshi patil" userId="51f19b0ad9956108" providerId="LiveId" clId="{C4BA3EF8-0885-45C9-B0A9-AD35EC5B2BFB}"/>
    <pc:docChg chg="custSel addSld delSld modSld">
      <pc:chgData name="sakshi patil" userId="51f19b0ad9956108" providerId="LiveId" clId="{C4BA3EF8-0885-45C9-B0A9-AD35EC5B2BFB}" dt="2024-06-06T06:55:53.716" v="623"/>
      <pc:docMkLst>
        <pc:docMk/>
      </pc:docMkLst>
      <pc:sldChg chg="modSp mod">
        <pc:chgData name="sakshi patil" userId="51f19b0ad9956108" providerId="LiveId" clId="{C4BA3EF8-0885-45C9-B0A9-AD35EC5B2BFB}" dt="2024-06-05T18:50:49.275" v="593" actId="113"/>
        <pc:sldMkLst>
          <pc:docMk/>
          <pc:sldMk cId="2988104253" sldId="256"/>
        </pc:sldMkLst>
        <pc:spChg chg="mod">
          <ac:chgData name="sakshi patil" userId="51f19b0ad9956108" providerId="LiveId" clId="{C4BA3EF8-0885-45C9-B0A9-AD35EC5B2BFB}" dt="2024-06-05T18:50:49.275" v="593" actId="113"/>
          <ac:spMkLst>
            <pc:docMk/>
            <pc:sldMk cId="2988104253" sldId="256"/>
            <ac:spMk id="2" creationId="{C63CE48C-9437-EB2F-C24D-C46885C3C542}"/>
          </ac:spMkLst>
        </pc:spChg>
      </pc:sldChg>
      <pc:sldChg chg="modSp mod">
        <pc:chgData name="sakshi patil" userId="51f19b0ad9956108" providerId="LiveId" clId="{C4BA3EF8-0885-45C9-B0A9-AD35EC5B2BFB}" dt="2024-06-05T17:59:01.431" v="563" actId="27636"/>
        <pc:sldMkLst>
          <pc:docMk/>
          <pc:sldMk cId="1407812264" sldId="257"/>
        </pc:sldMkLst>
        <pc:spChg chg="mod">
          <ac:chgData name="sakshi patil" userId="51f19b0ad9956108" providerId="LiveId" clId="{C4BA3EF8-0885-45C9-B0A9-AD35EC5B2BFB}" dt="2024-06-05T17:38:16.588" v="550" actId="14100"/>
          <ac:spMkLst>
            <pc:docMk/>
            <pc:sldMk cId="1407812264" sldId="257"/>
            <ac:spMk id="2" creationId="{53215E33-671D-98D3-8B60-F9C90E925328}"/>
          </ac:spMkLst>
        </pc:spChg>
        <pc:spChg chg="mod">
          <ac:chgData name="sakshi patil" userId="51f19b0ad9956108" providerId="LiveId" clId="{C4BA3EF8-0885-45C9-B0A9-AD35EC5B2BFB}" dt="2024-06-05T17:59:01.431" v="563" actId="27636"/>
          <ac:spMkLst>
            <pc:docMk/>
            <pc:sldMk cId="1407812264" sldId="257"/>
            <ac:spMk id="3" creationId="{E9FA187B-09AF-B938-49F4-1DE1B64CB171}"/>
          </ac:spMkLst>
        </pc:spChg>
      </pc:sldChg>
      <pc:sldChg chg="addSp delSp modSp mod">
        <pc:chgData name="sakshi patil" userId="51f19b0ad9956108" providerId="LiveId" clId="{C4BA3EF8-0885-45C9-B0A9-AD35EC5B2BFB}" dt="2024-06-05T17:37:49.404" v="548" actId="14100"/>
        <pc:sldMkLst>
          <pc:docMk/>
          <pc:sldMk cId="1450709288" sldId="258"/>
        </pc:sldMkLst>
        <pc:spChg chg="mod">
          <ac:chgData name="sakshi patil" userId="51f19b0ad9956108" providerId="LiveId" clId="{C4BA3EF8-0885-45C9-B0A9-AD35EC5B2BFB}" dt="2024-06-05T17:35:26.949" v="535" actId="14100"/>
          <ac:spMkLst>
            <pc:docMk/>
            <pc:sldMk cId="1450709288" sldId="258"/>
            <ac:spMk id="2" creationId="{D91B9754-B88C-1812-9EB6-595AE623D317}"/>
          </ac:spMkLst>
        </pc:spChg>
        <pc:spChg chg="del mod">
          <ac:chgData name="sakshi patil" userId="51f19b0ad9956108" providerId="LiveId" clId="{C4BA3EF8-0885-45C9-B0A9-AD35EC5B2BFB}" dt="2024-06-05T17:36:01.248" v="539" actId="931"/>
          <ac:spMkLst>
            <pc:docMk/>
            <pc:sldMk cId="1450709288" sldId="258"/>
            <ac:spMk id="3" creationId="{B9FBC671-10CF-1ED4-552B-2A940A8F67F3}"/>
          </ac:spMkLst>
        </pc:spChg>
        <pc:spChg chg="add del mod">
          <ac:chgData name="sakshi patil" userId="51f19b0ad9956108" providerId="LiveId" clId="{C4BA3EF8-0885-45C9-B0A9-AD35EC5B2BFB}" dt="2024-06-05T17:37:34.817" v="545" actId="931"/>
          <ac:spMkLst>
            <pc:docMk/>
            <pc:sldMk cId="1450709288" sldId="258"/>
            <ac:spMk id="7" creationId="{60B9271C-6DA2-086A-69A8-05474358069F}"/>
          </ac:spMkLst>
        </pc:spChg>
        <pc:picChg chg="add del mod">
          <ac:chgData name="sakshi patil" userId="51f19b0ad9956108" providerId="LiveId" clId="{C4BA3EF8-0885-45C9-B0A9-AD35EC5B2BFB}" dt="2024-06-05T17:36:15.990" v="541" actId="21"/>
          <ac:picMkLst>
            <pc:docMk/>
            <pc:sldMk cId="1450709288" sldId="258"/>
            <ac:picMk id="5" creationId="{14DF6C42-CEDB-0402-73A1-46087229BD07}"/>
          </ac:picMkLst>
        </pc:picChg>
        <pc:picChg chg="add mod">
          <ac:chgData name="sakshi patil" userId="51f19b0ad9956108" providerId="LiveId" clId="{C4BA3EF8-0885-45C9-B0A9-AD35EC5B2BFB}" dt="2024-06-05T17:37:49.404" v="548" actId="14100"/>
          <ac:picMkLst>
            <pc:docMk/>
            <pc:sldMk cId="1450709288" sldId="258"/>
            <ac:picMk id="9" creationId="{53ED3DEB-301F-8534-DB98-BABAA89E249A}"/>
          </ac:picMkLst>
        </pc:picChg>
      </pc:sldChg>
      <pc:sldChg chg="addSp delSp modSp mod">
        <pc:chgData name="sakshi patil" userId="51f19b0ad9956108" providerId="LiveId" clId="{C4BA3EF8-0885-45C9-B0A9-AD35EC5B2BFB}" dt="2024-06-05T05:07:15.677" v="3" actId="1076"/>
        <pc:sldMkLst>
          <pc:docMk/>
          <pc:sldMk cId="687210074" sldId="265"/>
        </pc:sldMkLst>
        <pc:spChg chg="del mod">
          <ac:chgData name="sakshi patil" userId="51f19b0ad9956108" providerId="LiveId" clId="{C4BA3EF8-0885-45C9-B0A9-AD35EC5B2BFB}" dt="2024-06-05T05:07:00.681" v="1" actId="931"/>
          <ac:spMkLst>
            <pc:docMk/>
            <pc:sldMk cId="687210074" sldId="265"/>
            <ac:spMk id="3" creationId="{7BEC73D4-6314-A9BC-681E-2579003FF457}"/>
          </ac:spMkLst>
        </pc:spChg>
        <pc:picChg chg="add mod">
          <ac:chgData name="sakshi patil" userId="51f19b0ad9956108" providerId="LiveId" clId="{C4BA3EF8-0885-45C9-B0A9-AD35EC5B2BFB}" dt="2024-06-05T05:07:15.677" v="3" actId="1076"/>
          <ac:picMkLst>
            <pc:docMk/>
            <pc:sldMk cId="687210074" sldId="265"/>
            <ac:picMk id="5" creationId="{B2E3D745-274C-F74E-4C01-E4505B613FF9}"/>
          </ac:picMkLst>
        </pc:picChg>
      </pc:sldChg>
      <pc:sldChg chg="addSp delSp modSp new mod">
        <pc:chgData name="sakshi patil" userId="51f19b0ad9956108" providerId="LiveId" clId="{C4BA3EF8-0885-45C9-B0A9-AD35EC5B2BFB}" dt="2024-06-05T05:25:36.318" v="36" actId="14100"/>
        <pc:sldMkLst>
          <pc:docMk/>
          <pc:sldMk cId="87420227" sldId="266"/>
        </pc:sldMkLst>
        <pc:spChg chg="mod">
          <ac:chgData name="sakshi patil" userId="51f19b0ad9956108" providerId="LiveId" clId="{C4BA3EF8-0885-45C9-B0A9-AD35EC5B2BFB}" dt="2024-06-05T05:07:55.683" v="30" actId="14100"/>
          <ac:spMkLst>
            <pc:docMk/>
            <pc:sldMk cId="87420227" sldId="266"/>
            <ac:spMk id="2" creationId="{0690880B-F542-417C-18B1-D854ED8F2517}"/>
          </ac:spMkLst>
        </pc:spChg>
        <pc:spChg chg="del mod">
          <ac:chgData name="sakshi patil" userId="51f19b0ad9956108" providerId="LiveId" clId="{C4BA3EF8-0885-45C9-B0A9-AD35EC5B2BFB}" dt="2024-06-05T05:25:21.451" v="34" actId="931"/>
          <ac:spMkLst>
            <pc:docMk/>
            <pc:sldMk cId="87420227" sldId="266"/>
            <ac:spMk id="3" creationId="{2D16C8C3-62CA-3015-62EF-EA3A3A283604}"/>
          </ac:spMkLst>
        </pc:spChg>
        <pc:picChg chg="add mod">
          <ac:chgData name="sakshi patil" userId="51f19b0ad9956108" providerId="LiveId" clId="{C4BA3EF8-0885-45C9-B0A9-AD35EC5B2BFB}" dt="2024-06-05T05:25:36.318" v="36" actId="14100"/>
          <ac:picMkLst>
            <pc:docMk/>
            <pc:sldMk cId="87420227" sldId="266"/>
            <ac:picMk id="5" creationId="{832DE1F2-286A-E0DF-286B-B11BCBEFAA5C}"/>
          </ac:picMkLst>
        </pc:picChg>
      </pc:sldChg>
      <pc:sldChg chg="addSp delSp modSp new mod">
        <pc:chgData name="sakshi patil" userId="51f19b0ad9956108" providerId="LiveId" clId="{C4BA3EF8-0885-45C9-B0A9-AD35EC5B2BFB}" dt="2024-06-05T05:38:59.070" v="69" actId="1076"/>
        <pc:sldMkLst>
          <pc:docMk/>
          <pc:sldMk cId="2084568697" sldId="267"/>
        </pc:sldMkLst>
        <pc:spChg chg="mod">
          <ac:chgData name="sakshi patil" userId="51f19b0ad9956108" providerId="LiveId" clId="{C4BA3EF8-0885-45C9-B0A9-AD35EC5B2BFB}" dt="2024-06-05T05:26:20.341" v="60" actId="14100"/>
          <ac:spMkLst>
            <pc:docMk/>
            <pc:sldMk cId="2084568697" sldId="267"/>
            <ac:spMk id="2" creationId="{B43C403A-C954-7EA7-F126-3F45085E11A9}"/>
          </ac:spMkLst>
        </pc:spChg>
        <pc:spChg chg="del mod">
          <ac:chgData name="sakshi patil" userId="51f19b0ad9956108" providerId="LiveId" clId="{C4BA3EF8-0885-45C9-B0A9-AD35EC5B2BFB}" dt="2024-06-05T05:38:37.656" v="64" actId="931"/>
          <ac:spMkLst>
            <pc:docMk/>
            <pc:sldMk cId="2084568697" sldId="267"/>
            <ac:spMk id="3" creationId="{36059D5E-E73D-1CD5-1C2F-27C5865A0116}"/>
          </ac:spMkLst>
        </pc:spChg>
        <pc:picChg chg="add mod">
          <ac:chgData name="sakshi patil" userId="51f19b0ad9956108" providerId="LiveId" clId="{C4BA3EF8-0885-45C9-B0A9-AD35EC5B2BFB}" dt="2024-06-05T05:38:59.070" v="69" actId="1076"/>
          <ac:picMkLst>
            <pc:docMk/>
            <pc:sldMk cId="2084568697" sldId="267"/>
            <ac:picMk id="5" creationId="{9986932F-FF82-8D77-6000-4D11C89E8609}"/>
          </ac:picMkLst>
        </pc:picChg>
      </pc:sldChg>
      <pc:sldChg chg="addSp delSp modSp new mod">
        <pc:chgData name="sakshi patil" userId="51f19b0ad9956108" providerId="LiveId" clId="{C4BA3EF8-0885-45C9-B0A9-AD35EC5B2BFB}" dt="2024-06-05T05:58:23.309" v="101" actId="14100"/>
        <pc:sldMkLst>
          <pc:docMk/>
          <pc:sldMk cId="530909467" sldId="268"/>
        </pc:sldMkLst>
        <pc:spChg chg="mod">
          <ac:chgData name="sakshi patil" userId="51f19b0ad9956108" providerId="LiveId" clId="{C4BA3EF8-0885-45C9-B0A9-AD35EC5B2BFB}" dt="2024-06-05T05:39:37.548" v="95" actId="14100"/>
          <ac:spMkLst>
            <pc:docMk/>
            <pc:sldMk cId="530909467" sldId="268"/>
            <ac:spMk id="2" creationId="{FDB35203-6CFE-F94B-AC1C-507F2F13DA64}"/>
          </ac:spMkLst>
        </pc:spChg>
        <pc:spChg chg="del mod">
          <ac:chgData name="sakshi patil" userId="51f19b0ad9956108" providerId="LiveId" clId="{C4BA3EF8-0885-45C9-B0A9-AD35EC5B2BFB}" dt="2024-06-05T05:58:15.815" v="99" actId="931"/>
          <ac:spMkLst>
            <pc:docMk/>
            <pc:sldMk cId="530909467" sldId="268"/>
            <ac:spMk id="3" creationId="{68373B95-D008-E159-341D-386B793C6862}"/>
          </ac:spMkLst>
        </pc:spChg>
        <pc:picChg chg="add mod">
          <ac:chgData name="sakshi patil" userId="51f19b0ad9956108" providerId="LiveId" clId="{C4BA3EF8-0885-45C9-B0A9-AD35EC5B2BFB}" dt="2024-06-05T05:58:23.309" v="101" actId="14100"/>
          <ac:picMkLst>
            <pc:docMk/>
            <pc:sldMk cId="530909467" sldId="268"/>
            <ac:picMk id="5" creationId="{671DC4F0-3979-F43C-0434-2C80DABA5F60}"/>
          </ac:picMkLst>
        </pc:picChg>
      </pc:sldChg>
      <pc:sldChg chg="addSp delSp modSp new mod">
        <pc:chgData name="sakshi patil" userId="51f19b0ad9956108" providerId="LiveId" clId="{C4BA3EF8-0885-45C9-B0A9-AD35EC5B2BFB}" dt="2024-06-05T06:08:39.457" v="133" actId="1076"/>
        <pc:sldMkLst>
          <pc:docMk/>
          <pc:sldMk cId="746890409" sldId="269"/>
        </pc:sldMkLst>
        <pc:spChg chg="mod">
          <ac:chgData name="sakshi patil" userId="51f19b0ad9956108" providerId="LiveId" clId="{C4BA3EF8-0885-45C9-B0A9-AD35EC5B2BFB}" dt="2024-06-05T05:59:19.175" v="125" actId="14100"/>
          <ac:spMkLst>
            <pc:docMk/>
            <pc:sldMk cId="746890409" sldId="269"/>
            <ac:spMk id="2" creationId="{9ADCFFFD-1323-8954-E34D-C4263BC01FDA}"/>
          </ac:spMkLst>
        </pc:spChg>
        <pc:spChg chg="del mod">
          <ac:chgData name="sakshi patil" userId="51f19b0ad9956108" providerId="LiveId" clId="{C4BA3EF8-0885-45C9-B0A9-AD35EC5B2BFB}" dt="2024-06-05T06:08:19.624" v="129" actId="931"/>
          <ac:spMkLst>
            <pc:docMk/>
            <pc:sldMk cId="746890409" sldId="269"/>
            <ac:spMk id="3" creationId="{BC9DA6CE-EFA7-625B-3D67-8C223AE1C5A7}"/>
          </ac:spMkLst>
        </pc:spChg>
        <pc:picChg chg="add mod">
          <ac:chgData name="sakshi patil" userId="51f19b0ad9956108" providerId="LiveId" clId="{C4BA3EF8-0885-45C9-B0A9-AD35EC5B2BFB}" dt="2024-06-05T06:08:39.457" v="133" actId="1076"/>
          <ac:picMkLst>
            <pc:docMk/>
            <pc:sldMk cId="746890409" sldId="269"/>
            <ac:picMk id="5" creationId="{6D3CE8EB-75C5-B99D-4E11-B8C8EA61B66A}"/>
          </ac:picMkLst>
        </pc:picChg>
      </pc:sldChg>
      <pc:sldChg chg="addSp delSp modSp new mod">
        <pc:chgData name="sakshi patil" userId="51f19b0ad9956108" providerId="LiveId" clId="{C4BA3EF8-0885-45C9-B0A9-AD35EC5B2BFB}" dt="2024-06-05T06:29:19.648" v="168" actId="14100"/>
        <pc:sldMkLst>
          <pc:docMk/>
          <pc:sldMk cId="2718060060" sldId="270"/>
        </pc:sldMkLst>
        <pc:spChg chg="mod">
          <ac:chgData name="sakshi patil" userId="51f19b0ad9956108" providerId="LiveId" clId="{C4BA3EF8-0885-45C9-B0A9-AD35EC5B2BFB}" dt="2024-06-05T06:09:15.221" v="157" actId="14100"/>
          <ac:spMkLst>
            <pc:docMk/>
            <pc:sldMk cId="2718060060" sldId="270"/>
            <ac:spMk id="2" creationId="{7BDCC267-61EE-DEFC-1474-281F30026091}"/>
          </ac:spMkLst>
        </pc:spChg>
        <pc:spChg chg="del mod">
          <ac:chgData name="sakshi patil" userId="51f19b0ad9956108" providerId="LiveId" clId="{C4BA3EF8-0885-45C9-B0A9-AD35EC5B2BFB}" dt="2024-06-05T06:28:58.542" v="163" actId="931"/>
          <ac:spMkLst>
            <pc:docMk/>
            <pc:sldMk cId="2718060060" sldId="270"/>
            <ac:spMk id="3" creationId="{57BE52F9-A8D2-905A-C81A-CC4F611E1BD3}"/>
          </ac:spMkLst>
        </pc:spChg>
        <pc:picChg chg="add mod">
          <ac:chgData name="sakshi patil" userId="51f19b0ad9956108" providerId="LiveId" clId="{C4BA3EF8-0885-45C9-B0A9-AD35EC5B2BFB}" dt="2024-06-05T06:29:19.648" v="168" actId="14100"/>
          <ac:picMkLst>
            <pc:docMk/>
            <pc:sldMk cId="2718060060" sldId="270"/>
            <ac:picMk id="5" creationId="{4B5585AB-81D5-EFF0-2B94-2D063EC08713}"/>
          </ac:picMkLst>
        </pc:picChg>
      </pc:sldChg>
      <pc:sldChg chg="modSp new mod">
        <pc:chgData name="sakshi patil" userId="51f19b0ad9956108" providerId="LiveId" clId="{C4BA3EF8-0885-45C9-B0A9-AD35EC5B2BFB}" dt="2024-06-05T16:49:32.287" v="533" actId="20577"/>
        <pc:sldMkLst>
          <pc:docMk/>
          <pc:sldMk cId="513298438" sldId="271"/>
        </pc:sldMkLst>
        <pc:spChg chg="mod">
          <ac:chgData name="sakshi patil" userId="51f19b0ad9956108" providerId="LiveId" clId="{C4BA3EF8-0885-45C9-B0A9-AD35EC5B2BFB}" dt="2024-06-05T16:49:32.287" v="533" actId="20577"/>
          <ac:spMkLst>
            <pc:docMk/>
            <pc:sldMk cId="513298438" sldId="271"/>
            <ac:spMk id="2" creationId="{1813D353-3E69-B886-D86B-50AC09D9FABF}"/>
          </ac:spMkLst>
        </pc:spChg>
      </pc:sldChg>
      <pc:sldChg chg="addSp delSp modSp new mod">
        <pc:chgData name="sakshi patil" userId="51f19b0ad9956108" providerId="LiveId" clId="{C4BA3EF8-0885-45C9-B0A9-AD35EC5B2BFB}" dt="2024-06-05T06:49:52.490" v="276" actId="20577"/>
        <pc:sldMkLst>
          <pc:docMk/>
          <pc:sldMk cId="3817416131" sldId="272"/>
        </pc:sldMkLst>
        <pc:spChg chg="mod">
          <ac:chgData name="sakshi patil" userId="51f19b0ad9956108" providerId="LiveId" clId="{C4BA3EF8-0885-45C9-B0A9-AD35EC5B2BFB}" dt="2024-06-05T06:30:48.824" v="216" actId="14100"/>
          <ac:spMkLst>
            <pc:docMk/>
            <pc:sldMk cId="3817416131" sldId="272"/>
            <ac:spMk id="2" creationId="{39843C8A-9E5F-F87E-9034-5FD3AA158398}"/>
          </ac:spMkLst>
        </pc:spChg>
        <pc:spChg chg="del mod">
          <ac:chgData name="sakshi patil" userId="51f19b0ad9956108" providerId="LiveId" clId="{C4BA3EF8-0885-45C9-B0A9-AD35EC5B2BFB}" dt="2024-06-05T06:44:31.336" v="221" actId="931"/>
          <ac:spMkLst>
            <pc:docMk/>
            <pc:sldMk cId="3817416131" sldId="272"/>
            <ac:spMk id="3" creationId="{9171B6F6-802A-1FDF-0F14-C4C43548BD1F}"/>
          </ac:spMkLst>
        </pc:spChg>
        <pc:spChg chg="add mod">
          <ac:chgData name="sakshi patil" userId="51f19b0ad9956108" providerId="LiveId" clId="{C4BA3EF8-0885-45C9-B0A9-AD35EC5B2BFB}" dt="2024-06-05T06:49:52.490" v="276" actId="20577"/>
          <ac:spMkLst>
            <pc:docMk/>
            <pc:sldMk cId="3817416131" sldId="272"/>
            <ac:spMk id="6" creationId="{6619B7B1-B738-2605-3C3A-5F143504E751}"/>
          </ac:spMkLst>
        </pc:spChg>
        <pc:picChg chg="add mod">
          <ac:chgData name="sakshi patil" userId="51f19b0ad9956108" providerId="LiveId" clId="{C4BA3EF8-0885-45C9-B0A9-AD35EC5B2BFB}" dt="2024-06-05T06:44:46.392" v="224" actId="14100"/>
          <ac:picMkLst>
            <pc:docMk/>
            <pc:sldMk cId="3817416131" sldId="272"/>
            <ac:picMk id="5" creationId="{71C1E807-A4D1-CFD2-49BB-A842CCF61C99}"/>
          </ac:picMkLst>
        </pc:picChg>
      </pc:sldChg>
      <pc:sldChg chg="addSp delSp modSp new mod">
        <pc:chgData name="sakshi patil" userId="51f19b0ad9956108" providerId="LiveId" clId="{C4BA3EF8-0885-45C9-B0A9-AD35EC5B2BFB}" dt="2024-06-05T07:05:13.330" v="324" actId="20577"/>
        <pc:sldMkLst>
          <pc:docMk/>
          <pc:sldMk cId="3029086380" sldId="273"/>
        </pc:sldMkLst>
        <pc:spChg chg="mod">
          <ac:chgData name="sakshi patil" userId="51f19b0ad9956108" providerId="LiveId" clId="{C4BA3EF8-0885-45C9-B0A9-AD35EC5B2BFB}" dt="2024-06-05T06:51:05.923" v="294" actId="113"/>
          <ac:spMkLst>
            <pc:docMk/>
            <pc:sldMk cId="3029086380" sldId="273"/>
            <ac:spMk id="2" creationId="{CA8C7FEB-45B8-807D-8B2D-21904210A19C}"/>
          </ac:spMkLst>
        </pc:spChg>
        <pc:spChg chg="del mod">
          <ac:chgData name="sakshi patil" userId="51f19b0ad9956108" providerId="LiveId" clId="{C4BA3EF8-0885-45C9-B0A9-AD35EC5B2BFB}" dt="2024-06-05T06:52:42.144" v="298" actId="931"/>
          <ac:spMkLst>
            <pc:docMk/>
            <pc:sldMk cId="3029086380" sldId="273"/>
            <ac:spMk id="3" creationId="{4FDD7CD2-23EF-1AC0-4203-4F01E7EABB05}"/>
          </ac:spMkLst>
        </pc:spChg>
        <pc:spChg chg="add mod">
          <ac:chgData name="sakshi patil" userId="51f19b0ad9956108" providerId="LiveId" clId="{C4BA3EF8-0885-45C9-B0A9-AD35EC5B2BFB}" dt="2024-06-05T07:05:13.330" v="324" actId="20577"/>
          <ac:spMkLst>
            <pc:docMk/>
            <pc:sldMk cId="3029086380" sldId="273"/>
            <ac:spMk id="6" creationId="{33888F07-99FE-F7A3-E26C-D6CCEB1B24F1}"/>
          </ac:spMkLst>
        </pc:spChg>
        <pc:picChg chg="add mod">
          <ac:chgData name="sakshi patil" userId="51f19b0ad9956108" providerId="LiveId" clId="{C4BA3EF8-0885-45C9-B0A9-AD35EC5B2BFB}" dt="2024-06-05T06:52:59.856" v="300" actId="14100"/>
          <ac:picMkLst>
            <pc:docMk/>
            <pc:sldMk cId="3029086380" sldId="273"/>
            <ac:picMk id="5" creationId="{20A2F905-E206-8A6D-AEBF-51D3810373E1}"/>
          </ac:picMkLst>
        </pc:picChg>
      </pc:sldChg>
      <pc:sldChg chg="addSp delSp modSp new mod">
        <pc:chgData name="sakshi patil" userId="51f19b0ad9956108" providerId="LiveId" clId="{C4BA3EF8-0885-45C9-B0A9-AD35EC5B2BFB}" dt="2024-06-05T07:11:51.397" v="397" actId="20577"/>
        <pc:sldMkLst>
          <pc:docMk/>
          <pc:sldMk cId="1660573077" sldId="274"/>
        </pc:sldMkLst>
        <pc:spChg chg="mod">
          <ac:chgData name="sakshi patil" userId="51f19b0ad9956108" providerId="LiveId" clId="{C4BA3EF8-0885-45C9-B0A9-AD35EC5B2BFB}" dt="2024-06-05T07:05:43.281" v="338" actId="1076"/>
          <ac:spMkLst>
            <pc:docMk/>
            <pc:sldMk cId="1660573077" sldId="274"/>
            <ac:spMk id="2" creationId="{4E580EE8-D8E4-26E5-49B9-0BF485B31CCD}"/>
          </ac:spMkLst>
        </pc:spChg>
        <pc:spChg chg="del mod">
          <ac:chgData name="sakshi patil" userId="51f19b0ad9956108" providerId="LiveId" clId="{C4BA3EF8-0885-45C9-B0A9-AD35EC5B2BFB}" dt="2024-06-05T07:08:49.811" v="342" actId="931"/>
          <ac:spMkLst>
            <pc:docMk/>
            <pc:sldMk cId="1660573077" sldId="274"/>
            <ac:spMk id="3" creationId="{7263DBA9-2F84-EFDC-146C-2A7A2FB6DC7C}"/>
          </ac:spMkLst>
        </pc:spChg>
        <pc:spChg chg="add mod">
          <ac:chgData name="sakshi patil" userId="51f19b0ad9956108" providerId="LiveId" clId="{C4BA3EF8-0885-45C9-B0A9-AD35EC5B2BFB}" dt="2024-06-05T07:11:51.397" v="397" actId="20577"/>
          <ac:spMkLst>
            <pc:docMk/>
            <pc:sldMk cId="1660573077" sldId="274"/>
            <ac:spMk id="6" creationId="{A167642C-A31C-C103-4901-2EF60DCF970D}"/>
          </ac:spMkLst>
        </pc:spChg>
        <pc:picChg chg="add mod">
          <ac:chgData name="sakshi patil" userId="51f19b0ad9956108" providerId="LiveId" clId="{C4BA3EF8-0885-45C9-B0A9-AD35EC5B2BFB}" dt="2024-06-05T07:09:00.731" v="346" actId="14100"/>
          <ac:picMkLst>
            <pc:docMk/>
            <pc:sldMk cId="1660573077" sldId="274"/>
            <ac:picMk id="5" creationId="{76489E39-51BC-FD3B-319C-85894183A656}"/>
          </ac:picMkLst>
        </pc:picChg>
      </pc:sldChg>
      <pc:sldChg chg="new del">
        <pc:chgData name="sakshi patil" userId="51f19b0ad9956108" providerId="LiveId" clId="{C4BA3EF8-0885-45C9-B0A9-AD35EC5B2BFB}" dt="2024-06-05T17:39:22.858" v="554" actId="2696"/>
        <pc:sldMkLst>
          <pc:docMk/>
          <pc:sldMk cId="3662071032" sldId="275"/>
        </pc:sldMkLst>
      </pc:sldChg>
      <pc:sldChg chg="modSp new mod">
        <pc:chgData name="sakshi patil" userId="51f19b0ad9956108" providerId="LiveId" clId="{C4BA3EF8-0885-45C9-B0A9-AD35EC5B2BFB}" dt="2024-06-05T07:12:19.822" v="405" actId="20577"/>
        <pc:sldMkLst>
          <pc:docMk/>
          <pc:sldMk cId="2167561127" sldId="276"/>
        </pc:sldMkLst>
        <pc:spChg chg="mod">
          <ac:chgData name="sakshi patil" userId="51f19b0ad9956108" providerId="LiveId" clId="{C4BA3EF8-0885-45C9-B0A9-AD35EC5B2BFB}" dt="2024-06-05T07:12:19.822" v="405" actId="20577"/>
          <ac:spMkLst>
            <pc:docMk/>
            <pc:sldMk cId="2167561127" sldId="276"/>
            <ac:spMk id="2" creationId="{0337B953-DA62-5D41-3DE8-25C59032CA7D}"/>
          </ac:spMkLst>
        </pc:spChg>
      </pc:sldChg>
      <pc:sldChg chg="addSp delSp modSp new mod">
        <pc:chgData name="sakshi patil" userId="51f19b0ad9956108" providerId="LiveId" clId="{C4BA3EF8-0885-45C9-B0A9-AD35EC5B2BFB}" dt="2024-06-06T06:51:06.637" v="621" actId="1076"/>
        <pc:sldMkLst>
          <pc:docMk/>
          <pc:sldMk cId="2621115617" sldId="277"/>
        </pc:sldMkLst>
        <pc:spChg chg="mod">
          <ac:chgData name="sakshi patil" userId="51f19b0ad9956108" providerId="LiveId" clId="{C4BA3EF8-0885-45C9-B0A9-AD35EC5B2BFB}" dt="2024-06-05T07:12:39.517" v="414" actId="14100"/>
          <ac:spMkLst>
            <pc:docMk/>
            <pc:sldMk cId="2621115617" sldId="277"/>
            <ac:spMk id="2" creationId="{EBB8FEAE-2F79-B546-ADCC-F488E2CEF699}"/>
          </ac:spMkLst>
        </pc:spChg>
        <pc:spChg chg="del mod">
          <ac:chgData name="sakshi patil" userId="51f19b0ad9956108" providerId="LiveId" clId="{C4BA3EF8-0885-45C9-B0A9-AD35EC5B2BFB}" dt="2024-06-05T07:18:34.501" v="419" actId="931"/>
          <ac:spMkLst>
            <pc:docMk/>
            <pc:sldMk cId="2621115617" sldId="277"/>
            <ac:spMk id="3" creationId="{4CC3027D-1F94-3392-C957-043F1482E354}"/>
          </ac:spMkLst>
        </pc:spChg>
        <pc:spChg chg="add mod">
          <ac:chgData name="sakshi patil" userId="51f19b0ad9956108" providerId="LiveId" clId="{C4BA3EF8-0885-45C9-B0A9-AD35EC5B2BFB}" dt="2024-06-06T06:51:06.637" v="621" actId="1076"/>
          <ac:spMkLst>
            <pc:docMk/>
            <pc:sldMk cId="2621115617" sldId="277"/>
            <ac:spMk id="6" creationId="{D8538789-1A56-A6A1-90A6-AE4DF56B35C9}"/>
          </ac:spMkLst>
        </pc:spChg>
        <pc:picChg chg="add mod">
          <ac:chgData name="sakshi patil" userId="51f19b0ad9956108" providerId="LiveId" clId="{C4BA3EF8-0885-45C9-B0A9-AD35EC5B2BFB}" dt="2024-06-05T07:18:52.338" v="423" actId="14100"/>
          <ac:picMkLst>
            <pc:docMk/>
            <pc:sldMk cId="2621115617" sldId="277"/>
            <ac:picMk id="5" creationId="{5FA69DC3-634C-5017-AEB2-0AA1EB027BC5}"/>
          </ac:picMkLst>
        </pc:picChg>
      </pc:sldChg>
      <pc:sldChg chg="addSp delSp modSp new mod">
        <pc:chgData name="sakshi patil" userId="51f19b0ad9956108" providerId="LiveId" clId="{C4BA3EF8-0885-45C9-B0A9-AD35EC5B2BFB}" dt="2024-06-05T07:54:40.134" v="472"/>
        <pc:sldMkLst>
          <pc:docMk/>
          <pc:sldMk cId="1687453291" sldId="278"/>
        </pc:sldMkLst>
        <pc:spChg chg="mod">
          <ac:chgData name="sakshi patil" userId="51f19b0ad9956108" providerId="LiveId" clId="{C4BA3EF8-0885-45C9-B0A9-AD35EC5B2BFB}" dt="2024-06-05T07:20:26.039" v="449" actId="14100"/>
          <ac:spMkLst>
            <pc:docMk/>
            <pc:sldMk cId="1687453291" sldId="278"/>
            <ac:spMk id="2" creationId="{0D0270CD-A49E-119C-7D85-A16F171E522C}"/>
          </ac:spMkLst>
        </pc:spChg>
        <pc:spChg chg="del mod">
          <ac:chgData name="sakshi patil" userId="51f19b0ad9956108" providerId="LiveId" clId="{C4BA3EF8-0885-45C9-B0A9-AD35EC5B2BFB}" dt="2024-06-05T07:53:47.233" v="455" actId="931"/>
          <ac:spMkLst>
            <pc:docMk/>
            <pc:sldMk cId="1687453291" sldId="278"/>
            <ac:spMk id="3" creationId="{52053FBA-C0D4-617E-FFE4-B7C6E68D9FED}"/>
          </ac:spMkLst>
        </pc:spChg>
        <pc:spChg chg="add mod">
          <ac:chgData name="sakshi patil" userId="51f19b0ad9956108" providerId="LiveId" clId="{C4BA3EF8-0885-45C9-B0A9-AD35EC5B2BFB}" dt="2024-06-05T07:54:40.134" v="472"/>
          <ac:spMkLst>
            <pc:docMk/>
            <pc:sldMk cId="1687453291" sldId="278"/>
            <ac:spMk id="6" creationId="{53B45CC9-7DB2-17F2-D3C4-FAED54C0902D}"/>
          </ac:spMkLst>
        </pc:spChg>
        <pc:picChg chg="add mod">
          <ac:chgData name="sakshi patil" userId="51f19b0ad9956108" providerId="LiveId" clId="{C4BA3EF8-0885-45C9-B0A9-AD35EC5B2BFB}" dt="2024-06-05T07:53:58.585" v="458" actId="14100"/>
          <ac:picMkLst>
            <pc:docMk/>
            <pc:sldMk cId="1687453291" sldId="278"/>
            <ac:picMk id="5" creationId="{1A6F9B9A-0197-9DF8-E58B-2649E5EAA52D}"/>
          </ac:picMkLst>
        </pc:picChg>
      </pc:sldChg>
      <pc:sldChg chg="addSp delSp modSp new mod">
        <pc:chgData name="sakshi patil" userId="51f19b0ad9956108" providerId="LiveId" clId="{C4BA3EF8-0885-45C9-B0A9-AD35EC5B2BFB}" dt="2024-06-06T06:55:53.716" v="623"/>
        <pc:sldMkLst>
          <pc:docMk/>
          <pc:sldMk cId="1646208929" sldId="279"/>
        </pc:sldMkLst>
        <pc:spChg chg="mod">
          <ac:chgData name="sakshi patil" userId="51f19b0ad9956108" providerId="LiveId" clId="{C4BA3EF8-0885-45C9-B0A9-AD35EC5B2BFB}" dt="2024-06-05T07:55:05.308" v="481" actId="14100"/>
          <ac:spMkLst>
            <pc:docMk/>
            <pc:sldMk cId="1646208929" sldId="279"/>
            <ac:spMk id="2" creationId="{E94F08DF-C00F-2342-D18A-994DA495244B}"/>
          </ac:spMkLst>
        </pc:spChg>
        <pc:spChg chg="del mod">
          <ac:chgData name="sakshi patil" userId="51f19b0ad9956108" providerId="LiveId" clId="{C4BA3EF8-0885-45C9-B0A9-AD35EC5B2BFB}" dt="2024-06-05T07:56:30.557" v="485" actId="931"/>
          <ac:spMkLst>
            <pc:docMk/>
            <pc:sldMk cId="1646208929" sldId="279"/>
            <ac:spMk id="3" creationId="{A11AFCF9-9A15-6ECA-1633-0693380D1CC8}"/>
          </ac:spMkLst>
        </pc:spChg>
        <pc:spChg chg="add mod">
          <ac:chgData name="sakshi patil" userId="51f19b0ad9956108" providerId="LiveId" clId="{C4BA3EF8-0885-45C9-B0A9-AD35EC5B2BFB}" dt="2024-06-06T06:55:53.716" v="623"/>
          <ac:spMkLst>
            <pc:docMk/>
            <pc:sldMk cId="1646208929" sldId="279"/>
            <ac:spMk id="6" creationId="{4BB0792F-473D-11A5-3DEE-B0E6C2DB9C92}"/>
          </ac:spMkLst>
        </pc:spChg>
        <pc:picChg chg="add mod">
          <ac:chgData name="sakshi patil" userId="51f19b0ad9956108" providerId="LiveId" clId="{C4BA3EF8-0885-45C9-B0A9-AD35EC5B2BFB}" dt="2024-06-05T07:56:40.065" v="488" actId="14100"/>
          <ac:picMkLst>
            <pc:docMk/>
            <pc:sldMk cId="1646208929" sldId="279"/>
            <ac:picMk id="5" creationId="{684B9FE7-565F-515D-0784-5AD2A2127856}"/>
          </ac:picMkLst>
        </pc:picChg>
      </pc:sldChg>
      <pc:sldChg chg="addSp delSp modSp new mod">
        <pc:chgData name="sakshi patil" userId="51f19b0ad9956108" providerId="LiveId" clId="{C4BA3EF8-0885-45C9-B0A9-AD35EC5B2BFB}" dt="2024-06-05T08:00:59.148" v="532"/>
        <pc:sldMkLst>
          <pc:docMk/>
          <pc:sldMk cId="3180072432" sldId="280"/>
        </pc:sldMkLst>
        <pc:spChg chg="mod">
          <ac:chgData name="sakshi patil" userId="51f19b0ad9956108" providerId="LiveId" clId="{C4BA3EF8-0885-45C9-B0A9-AD35EC5B2BFB}" dt="2024-06-05T07:58:37.570" v="512" actId="14100"/>
          <ac:spMkLst>
            <pc:docMk/>
            <pc:sldMk cId="3180072432" sldId="280"/>
            <ac:spMk id="2" creationId="{DCFCDF0A-C1A9-C66F-6204-AF1C1874BCF6}"/>
          </ac:spMkLst>
        </pc:spChg>
        <pc:spChg chg="del mod">
          <ac:chgData name="sakshi patil" userId="51f19b0ad9956108" providerId="LiveId" clId="{C4BA3EF8-0885-45C9-B0A9-AD35EC5B2BFB}" dt="2024-06-05T08:00:06.495" v="516" actId="931"/>
          <ac:spMkLst>
            <pc:docMk/>
            <pc:sldMk cId="3180072432" sldId="280"/>
            <ac:spMk id="3" creationId="{6AB57A17-CB90-C156-9723-BD2221383605}"/>
          </ac:spMkLst>
        </pc:spChg>
        <pc:spChg chg="add mod">
          <ac:chgData name="sakshi patil" userId="51f19b0ad9956108" providerId="LiveId" clId="{C4BA3EF8-0885-45C9-B0A9-AD35EC5B2BFB}" dt="2024-06-05T08:00:59.148" v="532"/>
          <ac:spMkLst>
            <pc:docMk/>
            <pc:sldMk cId="3180072432" sldId="280"/>
            <ac:spMk id="6" creationId="{2C4E563F-7287-69EE-37D1-6E2C07CAE7D2}"/>
          </ac:spMkLst>
        </pc:spChg>
        <pc:picChg chg="add mod">
          <ac:chgData name="sakshi patil" userId="51f19b0ad9956108" providerId="LiveId" clId="{C4BA3EF8-0885-45C9-B0A9-AD35EC5B2BFB}" dt="2024-06-05T08:00:15.757" v="518" actId="14100"/>
          <ac:picMkLst>
            <pc:docMk/>
            <pc:sldMk cId="3180072432" sldId="280"/>
            <ac:picMk id="5" creationId="{AF971474-D56C-C22E-CA69-7EBE4FCF3DC1}"/>
          </ac:picMkLst>
        </pc:picChg>
      </pc:sldChg>
      <pc:sldChg chg="modSp new mod">
        <pc:chgData name="sakshi patil" userId="51f19b0ad9956108" providerId="LiveId" clId="{C4BA3EF8-0885-45C9-B0A9-AD35EC5B2BFB}" dt="2024-06-05T18:51:57.731" v="620" actId="20577"/>
        <pc:sldMkLst>
          <pc:docMk/>
          <pc:sldMk cId="3094407938" sldId="281"/>
        </pc:sldMkLst>
        <pc:spChg chg="mod">
          <ac:chgData name="sakshi patil" userId="51f19b0ad9956108" providerId="LiveId" clId="{C4BA3EF8-0885-45C9-B0A9-AD35EC5B2BFB}" dt="2024-06-05T18:51:46.668" v="604" actId="20577"/>
          <ac:spMkLst>
            <pc:docMk/>
            <pc:sldMk cId="3094407938" sldId="281"/>
            <ac:spMk id="2" creationId="{66BF5B34-8D54-5081-BF0F-AD92DF640FF6}"/>
          </ac:spMkLst>
        </pc:spChg>
        <pc:spChg chg="mod">
          <ac:chgData name="sakshi patil" userId="51f19b0ad9956108" providerId="LiveId" clId="{C4BA3EF8-0885-45C9-B0A9-AD35EC5B2BFB}" dt="2024-06-05T18:51:57.731" v="620" actId="20577"/>
          <ac:spMkLst>
            <pc:docMk/>
            <pc:sldMk cId="3094407938" sldId="281"/>
            <ac:spMk id="3" creationId="{67EA1B5D-9ADE-6E00-8107-6B3207A00B5A}"/>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32.968"/>
    </inkml:context>
    <inkml:brush xml:id="br0">
      <inkml:brushProperty name="width" value="0.35" units="cm"/>
      <inkml:brushProperty name="height" value="0.35" units="cm"/>
      <inkml:brushProperty name="color" value="#FFFFFF"/>
    </inkml:brush>
  </inkml:definitions>
  <inkml:trace contextRef="#ctx0" brushRef="#br0">2 286 24575,'-1'-5'0,"1"-1"0,0 0 0,0 1 0,1-1 0,0 1 0,0-1 0,0 1 0,0-1 0,1 1 0,0 0 0,0-1 0,5-6 0,-7 12 0,1 0 0,-1 0 0,1 0 0,-1 1 0,1-1 0,-1 0 0,1 0 0,-1 1 0,1-1 0,-1 0 0,0 0 0,1 1 0,-1-1 0,1 1 0,-1-1 0,0 0 0,1 1 0,-1-1 0,0 1 0,0-1 0,1 1 0,-1-1 0,0 1 0,0-1 0,0 1 0,1-1 0,-1 1 0,0-1 0,0 1 0,0-1 0,0 1 0,0-1 0,0 1 0,0-1 0,0 1 0,2 23 0,0-28 0,-1 0 0,1 0 0,-1 1 0,0-1 0,-1 0 0,1 0 0,0-6 0,0-1 0,16-161 0,-16 170 0,-1 1 0,1 0 0,-1 0 0,1-1 0,-1 1 0,1 0 0,0 0 0,-1-1 0,1 1 0,0 0 0,0 0 0,0 0 0,0 0 0,0 0 0,0 1 0,0-1 0,0 0 0,1 0 0,-1 1 0,0-1 0,0 0 0,1 1 0,-1-1 0,0 1 0,1 0 0,-1 0 0,0-1 0,1 1 0,-1 0 0,3 0 0,6 0 0,0 0 0,0 1 0,13 2 0,-5-1 0,446 6 0,-274-10 0,-20 2-1365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54.105"/>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56.887"/>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58.325"/>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8:00.73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8:02.77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8:04.87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8:06.51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8:09.13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38.863"/>
    </inkml:context>
    <inkml:brush xml:id="br0">
      <inkml:brushProperty name="width" value="0.35" units="cm"/>
      <inkml:brushProperty name="height" value="0.35" units="cm"/>
      <inkml:brushProperty name="color" value="#FFFFFF"/>
    </inkml:brush>
  </inkml:definitions>
  <inkml:trace contextRef="#ctx0" brushRef="#br0">351 89 24575,'-4'0'0,"-7"0"0,-6 0 0,1-5 0,-7-1 0,-5 0 0,4-3 0,0-1 0,0 2 0,0 2 0,3-2 0,1 0 0,-1 1 0,-1 2 0,-2 2 0,-1 1 0,3-3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41.081"/>
    </inkml:context>
    <inkml:brush xml:id="br0">
      <inkml:brushProperty name="width" value="0.35" units="cm"/>
      <inkml:brushProperty name="height" value="0.35" units="cm"/>
      <inkml:brushProperty name="color" value="#FFFFFF"/>
    </inkml:brush>
  </inkml:definitions>
  <inkml:trace contextRef="#ctx0" brushRef="#br0">1 0 24575,'4'0'0,"7"0"0,6 0 0,4 0 0,4 0 0,2 0 0,1 0 0,0 0 0,-4 5 0,-2 1 0,0 0 0,1-2 0,2 0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43.025"/>
    </inkml:context>
    <inkml:brush xml:id="br0">
      <inkml:brushProperty name="width" value="0.35" units="cm"/>
      <inkml:brushProperty name="height" value="0.35" units="cm"/>
      <inkml:brushProperty name="color" value="#FFFFFF"/>
    </inkml:brush>
  </inkml:definitions>
  <inkml:trace contextRef="#ctx0" brushRef="#br0">1 1 24575,'0'492'-1365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44.99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45.33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47.01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47.40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0:17:52.87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83384D-88FD-48AE-9CBB-983415236C8E}"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31033163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3384D-88FD-48AE-9CBB-983415236C8E}"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428838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3384D-88FD-48AE-9CBB-983415236C8E}"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144097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3384D-88FD-48AE-9CBB-983415236C8E}"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312154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683384D-88FD-48AE-9CBB-983415236C8E}"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29593596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83384D-88FD-48AE-9CBB-983415236C8E}" type="datetimeFigureOut">
              <a:rPr lang="en-IN" smtClean="0"/>
              <a:t>01-10-2024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210956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683384D-88FD-48AE-9CBB-983415236C8E}"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465B4D-5E61-461A-93E3-BDAD5056965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9504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3384D-88FD-48AE-9CBB-983415236C8E}" type="datetimeFigureOut">
              <a:rPr lang="en-IN" smtClean="0"/>
              <a:t>01-10-2024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396332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3384D-88FD-48AE-9CBB-983415236C8E}" type="datetimeFigureOut">
              <a:rPr lang="en-IN" smtClean="0"/>
              <a:t>01-10-2024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91025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83384D-88FD-48AE-9CBB-983415236C8E}" type="datetimeFigureOut">
              <a:rPr lang="en-IN" smtClean="0"/>
              <a:t>01-10-2024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968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83384D-88FD-48AE-9CBB-983415236C8E}" type="datetimeFigureOut">
              <a:rPr lang="en-IN" smtClean="0"/>
              <a:t>01-10-2024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C465B4D-5E61-461A-93E3-BDAD5056965B}" type="slidenum">
              <a:rPr lang="en-IN" smtClean="0"/>
              <a:t>‹#›</a:t>
            </a:fld>
            <a:endParaRPr lang="en-IN"/>
          </a:p>
        </p:txBody>
      </p:sp>
    </p:spTree>
    <p:extLst>
      <p:ext uri="{BB962C8B-B14F-4D97-AF65-F5344CB8AC3E}">
        <p14:creationId xmlns:p14="http://schemas.microsoft.com/office/powerpoint/2010/main" val="116517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83384D-88FD-48AE-9CBB-983415236C8E}" type="datetimeFigureOut">
              <a:rPr lang="en-IN" smtClean="0"/>
              <a:t>01-10-2024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465B4D-5E61-461A-93E3-BDAD5056965B}" type="slidenum">
              <a:rPr lang="en-IN" smtClean="0"/>
              <a:t>‹#›</a:t>
            </a:fld>
            <a:endParaRPr lang="en-IN"/>
          </a:p>
        </p:txBody>
      </p:sp>
    </p:spTree>
    <p:extLst>
      <p:ext uri="{BB962C8B-B14F-4D97-AF65-F5344CB8AC3E}">
        <p14:creationId xmlns:p14="http://schemas.microsoft.com/office/powerpoint/2010/main" val="6683720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customXml" Target="../ink/ink11.xml"/><Relationship Id="rId3" Type="http://schemas.openxmlformats.org/officeDocument/2006/relationships/customXml" Target="../ink/ink1.xml"/><Relationship Id="rId21" Type="http://schemas.openxmlformats.org/officeDocument/2006/relationships/customXml" Target="../ink/ink14.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10.xml"/><Relationship Id="rId2" Type="http://schemas.openxmlformats.org/officeDocument/2006/relationships/image" Target="../media/image1.png"/><Relationship Id="rId16" Type="http://schemas.openxmlformats.org/officeDocument/2006/relationships/customXml" Target="../ink/ink9.xml"/><Relationship Id="rId20"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customXml" Target="../ink/ink17.xml"/><Relationship Id="rId5" Type="http://schemas.openxmlformats.org/officeDocument/2006/relationships/customXml" Target="../ink/ink2.xml"/><Relationship Id="rId15" Type="http://schemas.openxmlformats.org/officeDocument/2006/relationships/customXml" Target="../ink/ink8.xml"/><Relationship Id="rId23" Type="http://schemas.openxmlformats.org/officeDocument/2006/relationships/customXml" Target="../ink/ink16.xml"/><Relationship Id="rId10" Type="http://schemas.openxmlformats.org/officeDocument/2006/relationships/image" Target="../media/image5.png"/><Relationship Id="rId19" Type="http://schemas.openxmlformats.org/officeDocument/2006/relationships/customXml" Target="../ink/ink12.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customXml" Target="../ink/ink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E48C-9437-EB2F-C24D-C46885C3C542}"/>
              </a:ext>
            </a:extLst>
          </p:cNvPr>
          <p:cNvSpPr>
            <a:spLocks noGrp="1"/>
          </p:cNvSpPr>
          <p:nvPr>
            <p:ph type="ctrTitle"/>
          </p:nvPr>
        </p:nvSpPr>
        <p:spPr/>
        <p:txBody>
          <a:bodyPr>
            <a:normAutofit/>
          </a:bodyPr>
          <a:lstStyle/>
          <a:p>
            <a:r>
              <a:rPr lang="en-US" sz="4800" b="1" dirty="0">
                <a:latin typeface="Arial Narrow" panose="020B0606020202030204" pitchFamily="34" charset="0"/>
                <a:cs typeface="Aparajita" panose="02020603050405020304" pitchFamily="18" charset="0"/>
              </a:rPr>
              <a:t>ONLINE LEARNING DATABASE</a:t>
            </a:r>
            <a:endParaRPr lang="en-IN" sz="4800" b="1" dirty="0">
              <a:latin typeface="Arial Narrow" panose="020B0606020202030204" pitchFamily="34" charset="0"/>
              <a:cs typeface="Aparajita" panose="02020603050405020304" pitchFamily="18" charset="0"/>
            </a:endParaRPr>
          </a:p>
        </p:txBody>
      </p:sp>
      <p:sp>
        <p:nvSpPr>
          <p:cNvPr id="3" name="Subtitle 2">
            <a:extLst>
              <a:ext uri="{FF2B5EF4-FFF2-40B4-BE49-F238E27FC236}">
                <a16:creationId xmlns:a16="http://schemas.microsoft.com/office/drawing/2014/main" id="{54DBC5C0-D529-9C27-F2D2-83A027BD643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8810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C4B5-39AA-AD03-94CA-3B6CDEED36BA}"/>
              </a:ext>
            </a:extLst>
          </p:cNvPr>
          <p:cNvSpPr>
            <a:spLocks noGrp="1"/>
          </p:cNvSpPr>
          <p:nvPr>
            <p:ph type="title"/>
          </p:nvPr>
        </p:nvSpPr>
        <p:spPr>
          <a:xfrm>
            <a:off x="2093485" y="207608"/>
            <a:ext cx="7729728" cy="1031257"/>
          </a:xfrm>
        </p:spPr>
        <p:txBody>
          <a:bodyPr/>
          <a:lstStyle/>
          <a:p>
            <a:r>
              <a:rPr lang="en-US" b="1" dirty="0"/>
              <a:t>Content of the table</a:t>
            </a:r>
            <a:endParaRPr lang="en-IN" b="1" dirty="0"/>
          </a:p>
        </p:txBody>
      </p:sp>
      <p:pic>
        <p:nvPicPr>
          <p:cNvPr id="5" name="Content Placeholder 4">
            <a:extLst>
              <a:ext uri="{FF2B5EF4-FFF2-40B4-BE49-F238E27FC236}">
                <a16:creationId xmlns:a16="http://schemas.microsoft.com/office/drawing/2014/main" id="{B2E3D745-274C-F74E-4C01-E4505B613F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071" y="1763603"/>
            <a:ext cx="9880170" cy="4886789"/>
          </a:xfrm>
        </p:spPr>
      </p:pic>
    </p:spTree>
    <p:extLst>
      <p:ext uri="{BB962C8B-B14F-4D97-AF65-F5344CB8AC3E}">
        <p14:creationId xmlns:p14="http://schemas.microsoft.com/office/powerpoint/2010/main" val="68721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880B-F542-417C-18B1-D854ED8F2517}"/>
              </a:ext>
            </a:extLst>
          </p:cNvPr>
          <p:cNvSpPr>
            <a:spLocks noGrp="1"/>
          </p:cNvSpPr>
          <p:nvPr>
            <p:ph type="title"/>
          </p:nvPr>
        </p:nvSpPr>
        <p:spPr>
          <a:xfrm>
            <a:off x="2132813" y="286266"/>
            <a:ext cx="7729728" cy="972263"/>
          </a:xfrm>
        </p:spPr>
        <p:txBody>
          <a:bodyPr/>
          <a:lstStyle/>
          <a:p>
            <a:r>
              <a:rPr lang="en-US" b="1" dirty="0"/>
              <a:t>CONTENT OF THE TABLE</a:t>
            </a:r>
            <a:endParaRPr lang="en-IN" b="1" dirty="0"/>
          </a:p>
        </p:txBody>
      </p:sp>
      <p:pic>
        <p:nvPicPr>
          <p:cNvPr id="5" name="Content Placeholder 4">
            <a:extLst>
              <a:ext uri="{FF2B5EF4-FFF2-40B4-BE49-F238E27FC236}">
                <a16:creationId xmlns:a16="http://schemas.microsoft.com/office/drawing/2014/main" id="{832DE1F2-286A-E0DF-286B-B11BCBEFAA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913" y="1612490"/>
            <a:ext cx="11474450" cy="4847303"/>
          </a:xfrm>
        </p:spPr>
      </p:pic>
    </p:spTree>
    <p:extLst>
      <p:ext uri="{BB962C8B-B14F-4D97-AF65-F5344CB8AC3E}">
        <p14:creationId xmlns:p14="http://schemas.microsoft.com/office/powerpoint/2010/main" val="8742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403A-C954-7EA7-F126-3F45085E11A9}"/>
              </a:ext>
            </a:extLst>
          </p:cNvPr>
          <p:cNvSpPr>
            <a:spLocks noGrp="1"/>
          </p:cNvSpPr>
          <p:nvPr>
            <p:ph type="title"/>
          </p:nvPr>
        </p:nvSpPr>
        <p:spPr>
          <a:xfrm>
            <a:off x="2230349" y="286266"/>
            <a:ext cx="7729728" cy="962431"/>
          </a:xfrm>
        </p:spPr>
        <p:txBody>
          <a:bodyPr/>
          <a:lstStyle/>
          <a:p>
            <a:r>
              <a:rPr lang="en-US" b="1" dirty="0"/>
              <a:t>CONTENT OF THE TABLE</a:t>
            </a:r>
            <a:endParaRPr lang="en-IN" b="1" dirty="0"/>
          </a:p>
        </p:txBody>
      </p:sp>
      <p:pic>
        <p:nvPicPr>
          <p:cNvPr id="5" name="Content Placeholder 4">
            <a:extLst>
              <a:ext uri="{FF2B5EF4-FFF2-40B4-BE49-F238E27FC236}">
                <a16:creationId xmlns:a16="http://schemas.microsoft.com/office/drawing/2014/main" id="{9986932F-FF82-8D77-6000-4D11C89E86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819" y="1621687"/>
            <a:ext cx="11090788" cy="4878102"/>
          </a:xfrm>
        </p:spPr>
      </p:pic>
    </p:spTree>
    <p:extLst>
      <p:ext uri="{BB962C8B-B14F-4D97-AF65-F5344CB8AC3E}">
        <p14:creationId xmlns:p14="http://schemas.microsoft.com/office/powerpoint/2010/main" val="208456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5203-6CFE-F94B-AC1C-507F2F13DA64}"/>
              </a:ext>
            </a:extLst>
          </p:cNvPr>
          <p:cNvSpPr>
            <a:spLocks noGrp="1"/>
          </p:cNvSpPr>
          <p:nvPr>
            <p:ph type="title"/>
          </p:nvPr>
        </p:nvSpPr>
        <p:spPr>
          <a:xfrm>
            <a:off x="2231136" y="256770"/>
            <a:ext cx="7729728" cy="991927"/>
          </a:xfrm>
        </p:spPr>
        <p:txBody>
          <a:bodyPr/>
          <a:lstStyle/>
          <a:p>
            <a:r>
              <a:rPr lang="en-US" b="1" dirty="0"/>
              <a:t>CONTENT OF THE TABLE</a:t>
            </a:r>
            <a:endParaRPr lang="en-IN" b="1" dirty="0"/>
          </a:p>
        </p:txBody>
      </p:sp>
      <p:pic>
        <p:nvPicPr>
          <p:cNvPr id="5" name="Content Placeholder 4">
            <a:extLst>
              <a:ext uri="{FF2B5EF4-FFF2-40B4-BE49-F238E27FC236}">
                <a16:creationId xmlns:a16="http://schemas.microsoft.com/office/drawing/2014/main" id="{671DC4F0-3979-F43C-0434-2C80DABA5F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700" y="1661652"/>
            <a:ext cx="11129963" cy="4788309"/>
          </a:xfrm>
        </p:spPr>
      </p:pic>
    </p:spTree>
    <p:extLst>
      <p:ext uri="{BB962C8B-B14F-4D97-AF65-F5344CB8AC3E}">
        <p14:creationId xmlns:p14="http://schemas.microsoft.com/office/powerpoint/2010/main" val="53090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FFFD-1323-8954-E34D-C4263BC01FDA}"/>
              </a:ext>
            </a:extLst>
          </p:cNvPr>
          <p:cNvSpPr>
            <a:spLocks noGrp="1"/>
          </p:cNvSpPr>
          <p:nvPr>
            <p:ph type="title"/>
          </p:nvPr>
        </p:nvSpPr>
        <p:spPr>
          <a:xfrm>
            <a:off x="2231136" y="335427"/>
            <a:ext cx="7729728" cy="972263"/>
          </a:xfrm>
        </p:spPr>
        <p:txBody>
          <a:bodyPr/>
          <a:lstStyle/>
          <a:p>
            <a:r>
              <a:rPr lang="en-US" b="1" dirty="0"/>
              <a:t>CONTENT OF THE TABLE</a:t>
            </a:r>
            <a:endParaRPr lang="en-IN" b="1" dirty="0"/>
          </a:p>
        </p:txBody>
      </p:sp>
      <p:pic>
        <p:nvPicPr>
          <p:cNvPr id="5" name="Content Placeholder 4">
            <a:extLst>
              <a:ext uri="{FF2B5EF4-FFF2-40B4-BE49-F238E27FC236}">
                <a16:creationId xmlns:a16="http://schemas.microsoft.com/office/drawing/2014/main" id="{6D3CE8EB-75C5-B99D-4E11-B8C8EA61B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010" y="1602212"/>
            <a:ext cx="11059873" cy="4758902"/>
          </a:xfrm>
        </p:spPr>
      </p:pic>
    </p:spTree>
    <p:extLst>
      <p:ext uri="{BB962C8B-B14F-4D97-AF65-F5344CB8AC3E}">
        <p14:creationId xmlns:p14="http://schemas.microsoft.com/office/powerpoint/2010/main" val="74689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C267-61EE-DEFC-1474-281F30026091}"/>
              </a:ext>
            </a:extLst>
          </p:cNvPr>
          <p:cNvSpPr>
            <a:spLocks noGrp="1"/>
          </p:cNvSpPr>
          <p:nvPr>
            <p:ph type="title"/>
          </p:nvPr>
        </p:nvSpPr>
        <p:spPr>
          <a:xfrm>
            <a:off x="2231136" y="315763"/>
            <a:ext cx="7729728" cy="972263"/>
          </a:xfrm>
        </p:spPr>
        <p:txBody>
          <a:bodyPr/>
          <a:lstStyle/>
          <a:p>
            <a:r>
              <a:rPr lang="en-US" b="1" dirty="0"/>
              <a:t>CONTENT OF THE TABLE</a:t>
            </a:r>
            <a:endParaRPr lang="en-IN" b="1" dirty="0"/>
          </a:p>
        </p:txBody>
      </p:sp>
      <p:pic>
        <p:nvPicPr>
          <p:cNvPr id="5" name="Content Placeholder 4">
            <a:extLst>
              <a:ext uri="{FF2B5EF4-FFF2-40B4-BE49-F238E27FC236}">
                <a16:creationId xmlns:a16="http://schemas.microsoft.com/office/drawing/2014/main" id="{4B5585AB-81D5-EFF0-2B94-2D063EC08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044" y="1661652"/>
            <a:ext cx="10491019" cy="4798142"/>
          </a:xfrm>
        </p:spPr>
      </p:pic>
    </p:spTree>
    <p:extLst>
      <p:ext uri="{BB962C8B-B14F-4D97-AF65-F5344CB8AC3E}">
        <p14:creationId xmlns:p14="http://schemas.microsoft.com/office/powerpoint/2010/main" val="271806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D353-3E69-B886-D86B-50AC09D9FABF}"/>
              </a:ext>
            </a:extLst>
          </p:cNvPr>
          <p:cNvSpPr>
            <a:spLocks noGrp="1"/>
          </p:cNvSpPr>
          <p:nvPr>
            <p:ph type="ctrTitle"/>
          </p:nvPr>
        </p:nvSpPr>
        <p:spPr/>
        <p:txBody>
          <a:bodyPr/>
          <a:lstStyle/>
          <a:p>
            <a:r>
              <a:rPr lang="en-US" dirty="0"/>
              <a:t>subqueries</a:t>
            </a:r>
            <a:endParaRPr lang="en-IN" dirty="0"/>
          </a:p>
        </p:txBody>
      </p:sp>
      <p:sp>
        <p:nvSpPr>
          <p:cNvPr id="3" name="Subtitle 2">
            <a:extLst>
              <a:ext uri="{FF2B5EF4-FFF2-40B4-BE49-F238E27FC236}">
                <a16:creationId xmlns:a16="http://schemas.microsoft.com/office/drawing/2014/main" id="{93C95823-0465-1373-388D-8D4D0811B3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329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3C8A-9E5F-F87E-9034-5FD3AA158398}"/>
              </a:ext>
            </a:extLst>
          </p:cNvPr>
          <p:cNvSpPr>
            <a:spLocks noGrp="1"/>
          </p:cNvSpPr>
          <p:nvPr>
            <p:ph type="title"/>
          </p:nvPr>
        </p:nvSpPr>
        <p:spPr>
          <a:xfrm>
            <a:off x="2231136" y="325596"/>
            <a:ext cx="7729728" cy="923101"/>
          </a:xfrm>
        </p:spPr>
        <p:txBody>
          <a:bodyPr/>
          <a:lstStyle/>
          <a:p>
            <a:r>
              <a:rPr lang="en-US" b="1" dirty="0"/>
              <a:t>subqueries</a:t>
            </a:r>
            <a:endParaRPr lang="en-IN" b="1" dirty="0"/>
          </a:p>
        </p:txBody>
      </p:sp>
      <p:pic>
        <p:nvPicPr>
          <p:cNvPr id="5" name="Content Placeholder 4">
            <a:extLst>
              <a:ext uri="{FF2B5EF4-FFF2-40B4-BE49-F238E27FC236}">
                <a16:creationId xmlns:a16="http://schemas.microsoft.com/office/drawing/2014/main" id="{71C1E807-A4D1-CFD2-49BB-A842CCF61C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624" y="1680059"/>
            <a:ext cx="5919985" cy="4661106"/>
          </a:xfrm>
        </p:spPr>
      </p:pic>
      <p:sp>
        <p:nvSpPr>
          <p:cNvPr id="6" name="TextBox 5">
            <a:extLst>
              <a:ext uri="{FF2B5EF4-FFF2-40B4-BE49-F238E27FC236}">
                <a16:creationId xmlns:a16="http://schemas.microsoft.com/office/drawing/2014/main" id="{6619B7B1-B738-2605-3C3A-5F143504E751}"/>
              </a:ext>
            </a:extLst>
          </p:cNvPr>
          <p:cNvSpPr txBox="1"/>
          <p:nvPr/>
        </p:nvSpPr>
        <p:spPr>
          <a:xfrm>
            <a:off x="7265504" y="2017643"/>
            <a:ext cx="4502426" cy="3139321"/>
          </a:xfrm>
          <a:prstGeom prst="rect">
            <a:avLst/>
          </a:prstGeom>
          <a:noFill/>
        </p:spPr>
        <p:txBody>
          <a:bodyPr wrap="square" rtlCol="0">
            <a:spAutoFit/>
          </a:bodyPr>
          <a:lstStyle/>
          <a:p>
            <a:r>
              <a:rPr lang="en-US" dirty="0"/>
              <a:t>List the titles of courses where student has completed the course –</a:t>
            </a:r>
          </a:p>
          <a:p>
            <a:endParaRPr lang="en-US" dirty="0"/>
          </a:p>
          <a:p>
            <a:r>
              <a:rPr lang="en-US" dirty="0"/>
              <a:t>SYNTAX-</a:t>
            </a:r>
          </a:p>
          <a:p>
            <a:r>
              <a:rPr lang="en-US" dirty="0"/>
              <a:t>SELECT </a:t>
            </a:r>
            <a:r>
              <a:rPr lang="en-US" dirty="0" err="1"/>
              <a:t>course_title</a:t>
            </a:r>
            <a:endParaRPr lang="en-US" dirty="0"/>
          </a:p>
          <a:p>
            <a:r>
              <a:rPr lang="en-US" dirty="0"/>
              <a:t>FROM courses</a:t>
            </a:r>
          </a:p>
          <a:p>
            <a:r>
              <a:rPr lang="en-US" dirty="0"/>
              <a:t>WHERE </a:t>
            </a:r>
            <a:r>
              <a:rPr lang="en-US" dirty="0" err="1"/>
              <a:t>course_id</a:t>
            </a:r>
            <a:r>
              <a:rPr lang="en-US" dirty="0"/>
              <a:t> IN (</a:t>
            </a:r>
          </a:p>
          <a:p>
            <a:r>
              <a:rPr lang="en-US" dirty="0"/>
              <a:t>    SELECT </a:t>
            </a:r>
            <a:r>
              <a:rPr lang="en-US" dirty="0" err="1"/>
              <a:t>course_id</a:t>
            </a:r>
            <a:endParaRPr lang="en-US" dirty="0"/>
          </a:p>
          <a:p>
            <a:r>
              <a:rPr lang="en-US" dirty="0"/>
              <a:t>    FROM enrollments</a:t>
            </a:r>
          </a:p>
          <a:p>
            <a:r>
              <a:rPr lang="en-US" dirty="0"/>
              <a:t>    WHERE </a:t>
            </a:r>
            <a:r>
              <a:rPr lang="en-US" dirty="0" err="1"/>
              <a:t>completion_status</a:t>
            </a:r>
            <a:r>
              <a:rPr lang="en-US" dirty="0"/>
              <a:t> = 'Completed');</a:t>
            </a:r>
          </a:p>
          <a:p>
            <a:endParaRPr lang="en-IN" dirty="0"/>
          </a:p>
        </p:txBody>
      </p:sp>
    </p:spTree>
    <p:extLst>
      <p:ext uri="{BB962C8B-B14F-4D97-AF65-F5344CB8AC3E}">
        <p14:creationId xmlns:p14="http://schemas.microsoft.com/office/powerpoint/2010/main" val="381741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7FEB-45B8-807D-8B2D-21904210A19C}"/>
              </a:ext>
            </a:extLst>
          </p:cNvPr>
          <p:cNvSpPr>
            <a:spLocks noGrp="1"/>
          </p:cNvSpPr>
          <p:nvPr>
            <p:ph type="title"/>
          </p:nvPr>
        </p:nvSpPr>
        <p:spPr>
          <a:xfrm>
            <a:off x="2333111" y="318052"/>
            <a:ext cx="7525777" cy="944217"/>
          </a:xfrm>
        </p:spPr>
        <p:txBody>
          <a:bodyPr/>
          <a:lstStyle/>
          <a:p>
            <a:r>
              <a:rPr lang="en-US" b="1" dirty="0"/>
              <a:t>SUBQUERY</a:t>
            </a:r>
            <a:endParaRPr lang="en-IN" b="1" dirty="0"/>
          </a:p>
        </p:txBody>
      </p:sp>
      <p:pic>
        <p:nvPicPr>
          <p:cNvPr id="5" name="Content Placeholder 4">
            <a:extLst>
              <a:ext uri="{FF2B5EF4-FFF2-40B4-BE49-F238E27FC236}">
                <a16:creationId xmlns:a16="http://schemas.microsoft.com/office/drawing/2014/main" id="{20A2F905-E206-8A6D-AEBF-51D381037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148" y="1717958"/>
            <a:ext cx="6230219" cy="4662964"/>
          </a:xfrm>
        </p:spPr>
      </p:pic>
      <p:sp>
        <p:nvSpPr>
          <p:cNvPr id="6" name="TextBox 5">
            <a:extLst>
              <a:ext uri="{FF2B5EF4-FFF2-40B4-BE49-F238E27FC236}">
                <a16:creationId xmlns:a16="http://schemas.microsoft.com/office/drawing/2014/main" id="{33888F07-99FE-F7A3-E26C-D6CCEB1B24F1}"/>
              </a:ext>
            </a:extLst>
          </p:cNvPr>
          <p:cNvSpPr txBox="1"/>
          <p:nvPr/>
        </p:nvSpPr>
        <p:spPr>
          <a:xfrm>
            <a:off x="7394713" y="2017643"/>
            <a:ext cx="4184374" cy="4247317"/>
          </a:xfrm>
          <a:prstGeom prst="rect">
            <a:avLst/>
          </a:prstGeom>
          <a:noFill/>
        </p:spPr>
        <p:txBody>
          <a:bodyPr wrap="square" rtlCol="0">
            <a:spAutoFit/>
          </a:bodyPr>
          <a:lstStyle/>
          <a:p>
            <a:r>
              <a:rPr lang="en-US" dirty="0"/>
              <a:t>Find the names of users who are enrolled in the 'Machine Learning' course-</a:t>
            </a:r>
          </a:p>
          <a:p>
            <a:endParaRPr lang="en-US" dirty="0"/>
          </a:p>
          <a:p>
            <a:r>
              <a:rPr lang="en-US" dirty="0"/>
              <a:t>SYNTAX-</a:t>
            </a:r>
          </a:p>
          <a:p>
            <a:r>
              <a:rPr lang="en-US" dirty="0"/>
              <a:t>SELECT </a:t>
            </a:r>
            <a:r>
              <a:rPr lang="en-US" dirty="0" err="1"/>
              <a:t>user_name</a:t>
            </a:r>
            <a:endParaRPr lang="en-US" dirty="0"/>
          </a:p>
          <a:p>
            <a:r>
              <a:rPr lang="en-US" dirty="0"/>
              <a:t>FROM users</a:t>
            </a:r>
          </a:p>
          <a:p>
            <a:r>
              <a:rPr lang="en-US" dirty="0"/>
              <a:t>WHERE </a:t>
            </a:r>
            <a:r>
              <a:rPr lang="en-US" dirty="0" err="1"/>
              <a:t>user_id</a:t>
            </a:r>
            <a:r>
              <a:rPr lang="en-US" dirty="0"/>
              <a:t> IN (</a:t>
            </a:r>
          </a:p>
          <a:p>
            <a:r>
              <a:rPr lang="en-US" dirty="0"/>
              <a:t>    SELECT </a:t>
            </a:r>
            <a:r>
              <a:rPr lang="en-US" dirty="0" err="1"/>
              <a:t>user_id</a:t>
            </a:r>
            <a:endParaRPr lang="en-US" dirty="0"/>
          </a:p>
          <a:p>
            <a:r>
              <a:rPr lang="en-US" dirty="0"/>
              <a:t>    FROM enrollments</a:t>
            </a:r>
          </a:p>
          <a:p>
            <a:r>
              <a:rPr lang="en-US" dirty="0"/>
              <a:t>    WHERE </a:t>
            </a:r>
            <a:r>
              <a:rPr lang="en-US" dirty="0" err="1"/>
              <a:t>course_id</a:t>
            </a:r>
            <a:r>
              <a:rPr lang="en-US" dirty="0"/>
              <a:t> = (</a:t>
            </a:r>
          </a:p>
          <a:p>
            <a:r>
              <a:rPr lang="en-US" dirty="0"/>
              <a:t>        SELECT </a:t>
            </a:r>
            <a:r>
              <a:rPr lang="en-US" dirty="0" err="1"/>
              <a:t>course_id</a:t>
            </a:r>
            <a:endParaRPr lang="en-US" dirty="0"/>
          </a:p>
          <a:p>
            <a:r>
              <a:rPr lang="en-US" dirty="0"/>
              <a:t>        FROM courses</a:t>
            </a:r>
          </a:p>
          <a:p>
            <a:r>
              <a:rPr lang="en-US" dirty="0"/>
              <a:t>        WHERE </a:t>
            </a:r>
            <a:r>
              <a:rPr lang="en-US" dirty="0" err="1"/>
              <a:t>course_title</a:t>
            </a:r>
            <a:r>
              <a:rPr lang="en-US" dirty="0"/>
              <a:t> = 'Machine Learning’ ));</a:t>
            </a:r>
          </a:p>
          <a:p>
            <a:endParaRPr lang="en-IN" dirty="0"/>
          </a:p>
        </p:txBody>
      </p:sp>
    </p:spTree>
    <p:extLst>
      <p:ext uri="{BB962C8B-B14F-4D97-AF65-F5344CB8AC3E}">
        <p14:creationId xmlns:p14="http://schemas.microsoft.com/office/powerpoint/2010/main" val="3029086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0EE8-D8E4-26E5-49B9-0BF485B31CCD}"/>
              </a:ext>
            </a:extLst>
          </p:cNvPr>
          <p:cNvSpPr>
            <a:spLocks noGrp="1"/>
          </p:cNvSpPr>
          <p:nvPr>
            <p:ph type="title"/>
          </p:nvPr>
        </p:nvSpPr>
        <p:spPr>
          <a:xfrm>
            <a:off x="2231136" y="368344"/>
            <a:ext cx="7729728" cy="993317"/>
          </a:xfrm>
        </p:spPr>
        <p:txBody>
          <a:bodyPr/>
          <a:lstStyle/>
          <a:p>
            <a:r>
              <a:rPr lang="en-US" b="1" dirty="0"/>
              <a:t>SUBQUERY</a:t>
            </a:r>
            <a:endParaRPr lang="en-IN" b="1" dirty="0"/>
          </a:p>
        </p:txBody>
      </p:sp>
      <p:pic>
        <p:nvPicPr>
          <p:cNvPr id="5" name="Content Placeholder 4">
            <a:extLst>
              <a:ext uri="{FF2B5EF4-FFF2-40B4-BE49-F238E27FC236}">
                <a16:creationId xmlns:a16="http://schemas.microsoft.com/office/drawing/2014/main" id="{76489E39-51BC-FD3B-319C-85894183A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096" y="1728857"/>
            <a:ext cx="5218043" cy="4632186"/>
          </a:xfrm>
        </p:spPr>
      </p:pic>
      <p:sp>
        <p:nvSpPr>
          <p:cNvPr id="6" name="TextBox 5">
            <a:extLst>
              <a:ext uri="{FF2B5EF4-FFF2-40B4-BE49-F238E27FC236}">
                <a16:creationId xmlns:a16="http://schemas.microsoft.com/office/drawing/2014/main" id="{A167642C-A31C-C103-4901-2EF60DCF970D}"/>
              </a:ext>
            </a:extLst>
          </p:cNvPr>
          <p:cNvSpPr txBox="1"/>
          <p:nvPr/>
        </p:nvSpPr>
        <p:spPr>
          <a:xfrm>
            <a:off x="6728792" y="2107096"/>
            <a:ext cx="4224129" cy="2862322"/>
          </a:xfrm>
          <a:prstGeom prst="rect">
            <a:avLst/>
          </a:prstGeom>
          <a:noFill/>
        </p:spPr>
        <p:txBody>
          <a:bodyPr wrap="square" rtlCol="0">
            <a:spAutoFit/>
          </a:bodyPr>
          <a:lstStyle/>
          <a:p>
            <a:r>
              <a:rPr lang="en-US" dirty="0"/>
              <a:t>Get the list of instructors who are teaching courses that have quizzes-</a:t>
            </a:r>
          </a:p>
          <a:p>
            <a:endParaRPr lang="en-US" dirty="0"/>
          </a:p>
          <a:p>
            <a:r>
              <a:rPr lang="en-US" dirty="0"/>
              <a:t>SYNTAX-</a:t>
            </a:r>
          </a:p>
          <a:p>
            <a:r>
              <a:rPr lang="en-US" dirty="0"/>
              <a:t>SELECT </a:t>
            </a:r>
            <a:r>
              <a:rPr lang="en-US" dirty="0" err="1"/>
              <a:t>usernameFROM</a:t>
            </a:r>
            <a:r>
              <a:rPr lang="en-US" dirty="0"/>
              <a:t> </a:t>
            </a:r>
            <a:r>
              <a:rPr lang="en-US" dirty="0" err="1"/>
              <a:t>usersWHERE</a:t>
            </a:r>
            <a:r>
              <a:rPr lang="en-US" dirty="0"/>
              <a:t> </a:t>
            </a:r>
            <a:r>
              <a:rPr lang="en-US" dirty="0" err="1"/>
              <a:t>user_id</a:t>
            </a:r>
            <a:r>
              <a:rPr lang="en-US" dirty="0"/>
              <a:t> IN (    SELECT </a:t>
            </a:r>
            <a:r>
              <a:rPr lang="en-US" dirty="0" err="1"/>
              <a:t>instructor_id</a:t>
            </a:r>
            <a:r>
              <a:rPr lang="en-US" dirty="0"/>
              <a:t>    FROM courses    WHERE </a:t>
            </a:r>
            <a:r>
              <a:rPr lang="en-US" dirty="0" err="1"/>
              <a:t>course_id</a:t>
            </a:r>
            <a:r>
              <a:rPr lang="en-US" dirty="0"/>
              <a:t> IN (        SELECT </a:t>
            </a:r>
            <a:r>
              <a:rPr lang="en-US" dirty="0" err="1"/>
              <a:t>course_id</a:t>
            </a:r>
            <a:r>
              <a:rPr lang="en-US" dirty="0"/>
              <a:t>        FROM lessons        WHERE </a:t>
            </a:r>
            <a:r>
              <a:rPr lang="en-US" dirty="0" err="1"/>
              <a:t>lesson_id</a:t>
            </a:r>
            <a:r>
              <a:rPr lang="en-US" dirty="0"/>
              <a:t> IN (SELECT </a:t>
            </a:r>
            <a:r>
              <a:rPr lang="en-US" dirty="0" err="1"/>
              <a:t>lesson_id</a:t>
            </a:r>
            <a:r>
              <a:rPr lang="en-US" dirty="0"/>
              <a:t> FROM quizzes )));</a:t>
            </a:r>
            <a:endParaRPr lang="en-IN" dirty="0"/>
          </a:p>
        </p:txBody>
      </p:sp>
    </p:spTree>
    <p:extLst>
      <p:ext uri="{BB962C8B-B14F-4D97-AF65-F5344CB8AC3E}">
        <p14:creationId xmlns:p14="http://schemas.microsoft.com/office/powerpoint/2010/main" val="166057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5E33-671D-98D3-8B60-F9C90E925328}"/>
              </a:ext>
            </a:extLst>
          </p:cNvPr>
          <p:cNvSpPr>
            <a:spLocks noGrp="1"/>
          </p:cNvSpPr>
          <p:nvPr>
            <p:ph type="title"/>
          </p:nvPr>
        </p:nvSpPr>
        <p:spPr>
          <a:xfrm>
            <a:off x="2231136" y="335428"/>
            <a:ext cx="7729728" cy="864107"/>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E9FA187B-09AF-B938-49F4-1DE1B64CB171}"/>
              </a:ext>
            </a:extLst>
          </p:cNvPr>
          <p:cNvSpPr>
            <a:spLocks noGrp="1"/>
          </p:cNvSpPr>
          <p:nvPr>
            <p:ph idx="1"/>
          </p:nvPr>
        </p:nvSpPr>
        <p:spPr>
          <a:xfrm>
            <a:off x="545690" y="1544796"/>
            <a:ext cx="11100620" cy="3007539"/>
          </a:xfrm>
        </p:spPr>
        <p:txBody>
          <a:bodyPr>
            <a:normAutofit fontScale="92500" lnSpcReduction="10000"/>
          </a:bodyPr>
          <a:lstStyle/>
          <a:p>
            <a:r>
              <a:rPr lang="en-US" sz="3200" dirty="0"/>
              <a:t>Welcome to the presentation of my SQL project, which focuses on the creation of an online learning database. This project is designed to address the growing need for efficient and scalable database solutions in the realm of online education. With the rapid shift towards digital learning, it's imperative to have a robust system that can manage the intricate details of online courses, user interactions, and educational content delivery.</a:t>
            </a:r>
            <a:endParaRPr lang="en-IN" sz="3200" dirty="0"/>
          </a:p>
        </p:txBody>
      </p:sp>
    </p:spTree>
    <p:extLst>
      <p:ext uri="{BB962C8B-B14F-4D97-AF65-F5344CB8AC3E}">
        <p14:creationId xmlns:p14="http://schemas.microsoft.com/office/powerpoint/2010/main" val="140781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B953-DA62-5D41-3DE8-25C59032CA7D}"/>
              </a:ext>
            </a:extLst>
          </p:cNvPr>
          <p:cNvSpPr>
            <a:spLocks noGrp="1"/>
          </p:cNvSpPr>
          <p:nvPr>
            <p:ph type="ctrTitle"/>
          </p:nvPr>
        </p:nvSpPr>
        <p:spPr/>
        <p:txBody>
          <a:bodyPr/>
          <a:lstStyle/>
          <a:p>
            <a:r>
              <a:rPr lang="en-US" b="1" dirty="0"/>
              <a:t>JOINS</a:t>
            </a:r>
            <a:endParaRPr lang="en-IN" b="1" dirty="0"/>
          </a:p>
        </p:txBody>
      </p:sp>
      <p:sp>
        <p:nvSpPr>
          <p:cNvPr id="3" name="Subtitle 2">
            <a:extLst>
              <a:ext uri="{FF2B5EF4-FFF2-40B4-BE49-F238E27FC236}">
                <a16:creationId xmlns:a16="http://schemas.microsoft.com/office/drawing/2014/main" id="{7FCE2611-79E1-A2E8-59F5-1D2A824FE69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561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FEAE-2F79-B546-ADCC-F488E2CEF699}"/>
              </a:ext>
            </a:extLst>
          </p:cNvPr>
          <p:cNvSpPr>
            <a:spLocks noGrp="1"/>
          </p:cNvSpPr>
          <p:nvPr>
            <p:ph type="title"/>
          </p:nvPr>
        </p:nvSpPr>
        <p:spPr>
          <a:xfrm>
            <a:off x="2231136" y="318648"/>
            <a:ext cx="7729728" cy="799325"/>
          </a:xfrm>
        </p:spPr>
        <p:txBody>
          <a:bodyPr/>
          <a:lstStyle/>
          <a:p>
            <a:r>
              <a:rPr lang="en-US" b="1" dirty="0"/>
              <a:t>JOINS</a:t>
            </a:r>
            <a:endParaRPr lang="en-IN" b="1" dirty="0"/>
          </a:p>
        </p:txBody>
      </p:sp>
      <p:pic>
        <p:nvPicPr>
          <p:cNvPr id="5" name="Content Placeholder 4">
            <a:extLst>
              <a:ext uri="{FF2B5EF4-FFF2-40B4-BE49-F238E27FC236}">
                <a16:creationId xmlns:a16="http://schemas.microsoft.com/office/drawing/2014/main" id="{5FA69DC3-634C-5017-AEB2-0AA1EB027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608" y="1480172"/>
            <a:ext cx="8038409" cy="4900750"/>
          </a:xfrm>
        </p:spPr>
      </p:pic>
      <p:sp>
        <p:nvSpPr>
          <p:cNvPr id="6" name="TextBox 5">
            <a:extLst>
              <a:ext uri="{FF2B5EF4-FFF2-40B4-BE49-F238E27FC236}">
                <a16:creationId xmlns:a16="http://schemas.microsoft.com/office/drawing/2014/main" id="{D8538789-1A56-A6A1-90A6-AE4DF56B35C9}"/>
              </a:ext>
            </a:extLst>
          </p:cNvPr>
          <p:cNvSpPr txBox="1"/>
          <p:nvPr/>
        </p:nvSpPr>
        <p:spPr>
          <a:xfrm>
            <a:off x="8885583" y="2015037"/>
            <a:ext cx="3180522" cy="4524315"/>
          </a:xfrm>
          <a:prstGeom prst="rect">
            <a:avLst/>
          </a:prstGeom>
          <a:noFill/>
        </p:spPr>
        <p:txBody>
          <a:bodyPr wrap="square" rtlCol="0">
            <a:spAutoFit/>
          </a:bodyPr>
          <a:lstStyle/>
          <a:p>
            <a:r>
              <a:rPr lang="en-US" dirty="0"/>
              <a:t>List all enrollments with the corresponding user names and course titles-</a:t>
            </a:r>
          </a:p>
          <a:p>
            <a:endParaRPr lang="en-US" dirty="0"/>
          </a:p>
          <a:p>
            <a:r>
              <a:rPr lang="en-US" dirty="0"/>
              <a:t>SYNTAX-</a:t>
            </a:r>
          </a:p>
          <a:p>
            <a:r>
              <a:rPr lang="en-IN" dirty="0"/>
              <a:t>SELECT </a:t>
            </a:r>
            <a:r>
              <a:rPr lang="en-IN" dirty="0" err="1"/>
              <a:t>e.enrollment_id</a:t>
            </a:r>
            <a:r>
              <a:rPr lang="en-IN" dirty="0"/>
              <a:t>, </a:t>
            </a:r>
            <a:r>
              <a:rPr lang="en-IN" dirty="0" err="1"/>
              <a:t>u.username</a:t>
            </a:r>
            <a:r>
              <a:rPr lang="en-IN" dirty="0"/>
              <a:t>, </a:t>
            </a:r>
            <a:r>
              <a:rPr lang="en-IN" dirty="0" err="1"/>
              <a:t>c.course_title</a:t>
            </a:r>
            <a:r>
              <a:rPr lang="en-IN" dirty="0"/>
              <a:t>, </a:t>
            </a:r>
            <a:r>
              <a:rPr lang="en-IN" dirty="0" err="1"/>
              <a:t>e.enrollment_date</a:t>
            </a:r>
            <a:r>
              <a:rPr lang="en-IN" dirty="0"/>
              <a:t>, </a:t>
            </a:r>
            <a:r>
              <a:rPr lang="en-IN" dirty="0" err="1"/>
              <a:t>e.completion_status</a:t>
            </a:r>
            <a:r>
              <a:rPr lang="en-IN" dirty="0"/>
              <a:t>, </a:t>
            </a:r>
            <a:r>
              <a:rPr lang="en-IN" dirty="0" err="1"/>
              <a:t>e.completion_date</a:t>
            </a:r>
            <a:endParaRPr lang="en-IN" dirty="0"/>
          </a:p>
          <a:p>
            <a:r>
              <a:rPr lang="en-IN" dirty="0"/>
              <a:t>FROM </a:t>
            </a:r>
            <a:r>
              <a:rPr lang="en-IN" dirty="0" err="1"/>
              <a:t>enrollments</a:t>
            </a:r>
            <a:r>
              <a:rPr lang="en-IN" dirty="0"/>
              <a:t> e</a:t>
            </a:r>
          </a:p>
          <a:p>
            <a:r>
              <a:rPr lang="en-IN" dirty="0"/>
              <a:t>JOIN users u ON </a:t>
            </a:r>
            <a:r>
              <a:rPr lang="en-IN" dirty="0" err="1"/>
              <a:t>e.user_id</a:t>
            </a:r>
            <a:r>
              <a:rPr lang="en-IN" dirty="0"/>
              <a:t> = </a:t>
            </a:r>
            <a:r>
              <a:rPr lang="en-IN" dirty="0" err="1"/>
              <a:t>u.user_id</a:t>
            </a:r>
            <a:endParaRPr lang="en-IN" dirty="0"/>
          </a:p>
          <a:p>
            <a:r>
              <a:rPr lang="en-IN" dirty="0"/>
              <a:t>JOIN courses c ON </a:t>
            </a:r>
            <a:r>
              <a:rPr lang="en-IN" dirty="0" err="1"/>
              <a:t>e.course_id</a:t>
            </a:r>
            <a:r>
              <a:rPr lang="en-IN" dirty="0"/>
              <a:t> = </a:t>
            </a:r>
            <a:r>
              <a:rPr lang="en-IN" dirty="0" err="1"/>
              <a:t>c.course_id</a:t>
            </a:r>
            <a:r>
              <a:rPr lang="en-IN" dirty="0"/>
              <a:t>;</a:t>
            </a:r>
          </a:p>
          <a:p>
            <a:endParaRPr lang="en-IN" dirty="0"/>
          </a:p>
        </p:txBody>
      </p:sp>
    </p:spTree>
    <p:extLst>
      <p:ext uri="{BB962C8B-B14F-4D97-AF65-F5344CB8AC3E}">
        <p14:creationId xmlns:p14="http://schemas.microsoft.com/office/powerpoint/2010/main" val="2621115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70CD-A49E-119C-7D85-A16F171E522C}"/>
              </a:ext>
            </a:extLst>
          </p:cNvPr>
          <p:cNvSpPr>
            <a:spLocks noGrp="1"/>
          </p:cNvSpPr>
          <p:nvPr>
            <p:ph type="title"/>
          </p:nvPr>
        </p:nvSpPr>
        <p:spPr>
          <a:xfrm>
            <a:off x="2052232" y="358405"/>
            <a:ext cx="7729728" cy="933682"/>
          </a:xfrm>
        </p:spPr>
        <p:txBody>
          <a:bodyPr/>
          <a:lstStyle/>
          <a:p>
            <a:r>
              <a:rPr lang="en-US" b="1" dirty="0"/>
              <a:t>JOINS</a:t>
            </a:r>
            <a:endParaRPr lang="en-IN" b="1" dirty="0"/>
          </a:p>
        </p:txBody>
      </p:sp>
      <p:pic>
        <p:nvPicPr>
          <p:cNvPr id="5" name="Content Placeholder 4">
            <a:extLst>
              <a:ext uri="{FF2B5EF4-FFF2-40B4-BE49-F238E27FC236}">
                <a16:creationId xmlns:a16="http://schemas.microsoft.com/office/drawing/2014/main" id="{1A6F9B9A-0197-9DF8-E58B-2649E5EAA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89" y="1828512"/>
            <a:ext cx="6208227" cy="4592166"/>
          </a:xfrm>
        </p:spPr>
      </p:pic>
      <p:sp>
        <p:nvSpPr>
          <p:cNvPr id="6" name="TextBox 5">
            <a:extLst>
              <a:ext uri="{FF2B5EF4-FFF2-40B4-BE49-F238E27FC236}">
                <a16:creationId xmlns:a16="http://schemas.microsoft.com/office/drawing/2014/main" id="{53B45CC9-7DB2-17F2-D3C4-FAED54C0902D}"/>
              </a:ext>
            </a:extLst>
          </p:cNvPr>
          <p:cNvSpPr txBox="1"/>
          <p:nvPr/>
        </p:nvSpPr>
        <p:spPr>
          <a:xfrm>
            <a:off x="7225748" y="2186609"/>
            <a:ext cx="4492487" cy="2585323"/>
          </a:xfrm>
          <a:prstGeom prst="rect">
            <a:avLst/>
          </a:prstGeom>
          <a:noFill/>
        </p:spPr>
        <p:txBody>
          <a:bodyPr wrap="square" rtlCol="0">
            <a:spAutoFit/>
          </a:bodyPr>
          <a:lstStyle/>
          <a:p>
            <a:r>
              <a:rPr lang="en-US" dirty="0"/>
              <a:t>Find the names of users along with the titles of the courses they have completed-</a:t>
            </a:r>
          </a:p>
          <a:p>
            <a:endParaRPr lang="en-US" dirty="0"/>
          </a:p>
          <a:p>
            <a:r>
              <a:rPr lang="en-US" dirty="0"/>
              <a:t>SYNTAX-</a:t>
            </a:r>
          </a:p>
          <a:p>
            <a:r>
              <a:rPr lang="en-IN" dirty="0"/>
              <a:t>SELECT </a:t>
            </a:r>
            <a:r>
              <a:rPr lang="en-IN" dirty="0" err="1"/>
              <a:t>u.username</a:t>
            </a:r>
            <a:r>
              <a:rPr lang="en-IN" dirty="0"/>
              <a:t>, </a:t>
            </a:r>
            <a:r>
              <a:rPr lang="en-IN" dirty="0" err="1"/>
              <a:t>c.course_titleFROM</a:t>
            </a:r>
            <a:r>
              <a:rPr lang="en-IN" dirty="0"/>
              <a:t> users </a:t>
            </a:r>
            <a:r>
              <a:rPr lang="en-IN" dirty="0" err="1"/>
              <a:t>uJOIN</a:t>
            </a:r>
            <a:r>
              <a:rPr lang="en-IN" dirty="0"/>
              <a:t> </a:t>
            </a:r>
            <a:r>
              <a:rPr lang="en-IN" dirty="0" err="1"/>
              <a:t>enrollments</a:t>
            </a:r>
            <a:r>
              <a:rPr lang="en-IN" dirty="0"/>
              <a:t> e ON </a:t>
            </a:r>
            <a:r>
              <a:rPr lang="en-IN" dirty="0" err="1"/>
              <a:t>u.user_id</a:t>
            </a:r>
            <a:r>
              <a:rPr lang="en-IN" dirty="0"/>
              <a:t> = </a:t>
            </a:r>
            <a:r>
              <a:rPr lang="en-IN" dirty="0" err="1"/>
              <a:t>e.user_idJOIN</a:t>
            </a:r>
            <a:r>
              <a:rPr lang="en-IN" dirty="0"/>
              <a:t> courses c ON </a:t>
            </a:r>
            <a:r>
              <a:rPr lang="en-IN" dirty="0" err="1"/>
              <a:t>e.course_id</a:t>
            </a:r>
            <a:r>
              <a:rPr lang="en-IN" dirty="0"/>
              <a:t> = </a:t>
            </a:r>
            <a:r>
              <a:rPr lang="en-IN" dirty="0" err="1"/>
              <a:t>c.course_idWHERE</a:t>
            </a:r>
            <a:r>
              <a:rPr lang="en-IN" dirty="0"/>
              <a:t> </a:t>
            </a:r>
            <a:r>
              <a:rPr lang="en-IN" dirty="0" err="1"/>
              <a:t>e.completion_status</a:t>
            </a:r>
            <a:r>
              <a:rPr lang="en-IN" dirty="0"/>
              <a:t> = 'Completed';</a:t>
            </a:r>
          </a:p>
        </p:txBody>
      </p:sp>
    </p:spTree>
    <p:extLst>
      <p:ext uri="{BB962C8B-B14F-4D97-AF65-F5344CB8AC3E}">
        <p14:creationId xmlns:p14="http://schemas.microsoft.com/office/powerpoint/2010/main" val="1687453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08DF-C00F-2342-D18A-994DA495244B}"/>
              </a:ext>
            </a:extLst>
          </p:cNvPr>
          <p:cNvSpPr>
            <a:spLocks noGrp="1"/>
          </p:cNvSpPr>
          <p:nvPr>
            <p:ph type="title"/>
          </p:nvPr>
        </p:nvSpPr>
        <p:spPr>
          <a:xfrm>
            <a:off x="2141684" y="408101"/>
            <a:ext cx="7729728" cy="874047"/>
          </a:xfrm>
        </p:spPr>
        <p:txBody>
          <a:bodyPr/>
          <a:lstStyle/>
          <a:p>
            <a:r>
              <a:rPr lang="en-US" b="1" dirty="0"/>
              <a:t>JOINS</a:t>
            </a:r>
            <a:endParaRPr lang="en-IN" b="1" dirty="0"/>
          </a:p>
        </p:txBody>
      </p:sp>
      <p:pic>
        <p:nvPicPr>
          <p:cNvPr id="5" name="Content Placeholder 4">
            <a:extLst>
              <a:ext uri="{FF2B5EF4-FFF2-40B4-BE49-F238E27FC236}">
                <a16:creationId xmlns:a16="http://schemas.microsoft.com/office/drawing/2014/main" id="{684B9FE7-565F-515D-0784-5AD2A21278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505" y="1729754"/>
            <a:ext cx="6991565" cy="4720145"/>
          </a:xfrm>
        </p:spPr>
      </p:pic>
      <p:sp>
        <p:nvSpPr>
          <p:cNvPr id="6" name="TextBox 5">
            <a:extLst>
              <a:ext uri="{FF2B5EF4-FFF2-40B4-BE49-F238E27FC236}">
                <a16:creationId xmlns:a16="http://schemas.microsoft.com/office/drawing/2014/main" id="{4BB0792F-473D-11A5-3DEE-B0E6C2DB9C92}"/>
              </a:ext>
            </a:extLst>
          </p:cNvPr>
          <p:cNvSpPr txBox="1"/>
          <p:nvPr/>
        </p:nvSpPr>
        <p:spPr>
          <a:xfrm>
            <a:off x="7921487" y="2136913"/>
            <a:ext cx="3727174" cy="3139321"/>
          </a:xfrm>
          <a:prstGeom prst="rect">
            <a:avLst/>
          </a:prstGeom>
          <a:noFill/>
        </p:spPr>
        <p:txBody>
          <a:bodyPr wrap="square" rtlCol="0">
            <a:spAutoFit/>
          </a:bodyPr>
          <a:lstStyle/>
          <a:p>
            <a:r>
              <a:rPr lang="en-US" dirty="0"/>
              <a:t>List all lessons along with the course </a:t>
            </a:r>
          </a:p>
          <a:p>
            <a:r>
              <a:rPr lang="en-US" dirty="0"/>
              <a:t>titles they belong to and the </a:t>
            </a:r>
          </a:p>
          <a:p>
            <a:r>
              <a:rPr lang="en-US" dirty="0"/>
              <a:t>instructor names-</a:t>
            </a:r>
          </a:p>
          <a:p>
            <a:r>
              <a:rPr lang="en-US" dirty="0"/>
              <a:t>SYNTAX-</a:t>
            </a:r>
          </a:p>
          <a:p>
            <a:r>
              <a:rPr lang="en-US" dirty="0"/>
              <a:t>SELECT </a:t>
            </a:r>
            <a:r>
              <a:rPr lang="en-US" dirty="0" err="1"/>
              <a:t>l.lesson_title</a:t>
            </a:r>
            <a:r>
              <a:rPr lang="en-US" dirty="0"/>
              <a:t>, </a:t>
            </a:r>
            <a:r>
              <a:rPr lang="en-US" dirty="0" err="1"/>
              <a:t>c.course_title</a:t>
            </a:r>
            <a:r>
              <a:rPr lang="en-US" dirty="0"/>
              <a:t>, </a:t>
            </a:r>
          </a:p>
          <a:p>
            <a:r>
              <a:rPr lang="en-US" dirty="0" err="1"/>
              <a:t>u.usernameAS</a:t>
            </a:r>
            <a:r>
              <a:rPr lang="en-US" dirty="0"/>
              <a:t> </a:t>
            </a:r>
            <a:r>
              <a:rPr lang="en-US" dirty="0" err="1"/>
              <a:t>instructor_name</a:t>
            </a:r>
            <a:endParaRPr lang="en-US" dirty="0"/>
          </a:p>
          <a:p>
            <a:r>
              <a:rPr lang="en-US" dirty="0"/>
              <a:t>FROM lessons l</a:t>
            </a:r>
          </a:p>
          <a:p>
            <a:r>
              <a:rPr lang="en-US" dirty="0"/>
              <a:t>JOIN courses c ON </a:t>
            </a:r>
            <a:r>
              <a:rPr lang="en-US" dirty="0" err="1"/>
              <a:t>l.course_id</a:t>
            </a:r>
            <a:r>
              <a:rPr lang="en-US" dirty="0"/>
              <a:t> = </a:t>
            </a:r>
          </a:p>
          <a:p>
            <a:r>
              <a:rPr lang="en-US" dirty="0" err="1"/>
              <a:t>c.course_id</a:t>
            </a:r>
            <a:endParaRPr lang="en-US" dirty="0"/>
          </a:p>
          <a:p>
            <a:r>
              <a:rPr lang="en-US" dirty="0"/>
              <a:t>JOIN users u ON </a:t>
            </a:r>
            <a:r>
              <a:rPr lang="en-US" dirty="0" err="1"/>
              <a:t>c.instructor_id</a:t>
            </a:r>
            <a:r>
              <a:rPr lang="en-US" dirty="0"/>
              <a:t> = </a:t>
            </a:r>
          </a:p>
          <a:p>
            <a:r>
              <a:rPr lang="en-US" dirty="0" err="1"/>
              <a:t>u.user_id</a:t>
            </a:r>
            <a:r>
              <a:rPr lang="en-US" dirty="0"/>
              <a:t>;</a:t>
            </a:r>
            <a:endParaRPr lang="en-IN" dirty="0"/>
          </a:p>
        </p:txBody>
      </p:sp>
    </p:spTree>
    <p:extLst>
      <p:ext uri="{BB962C8B-B14F-4D97-AF65-F5344CB8AC3E}">
        <p14:creationId xmlns:p14="http://schemas.microsoft.com/office/powerpoint/2010/main" val="1646208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DF0A-C1A9-C66F-6204-AF1C1874BCF6}"/>
              </a:ext>
            </a:extLst>
          </p:cNvPr>
          <p:cNvSpPr>
            <a:spLocks noGrp="1"/>
          </p:cNvSpPr>
          <p:nvPr>
            <p:ph type="title"/>
          </p:nvPr>
        </p:nvSpPr>
        <p:spPr>
          <a:xfrm>
            <a:off x="2161562" y="388222"/>
            <a:ext cx="7729728" cy="883987"/>
          </a:xfrm>
        </p:spPr>
        <p:txBody>
          <a:bodyPr/>
          <a:lstStyle/>
          <a:p>
            <a:r>
              <a:rPr lang="en-US" b="1" dirty="0"/>
              <a:t>JOINS</a:t>
            </a:r>
            <a:endParaRPr lang="en-IN" b="1" dirty="0"/>
          </a:p>
        </p:txBody>
      </p:sp>
      <p:pic>
        <p:nvPicPr>
          <p:cNvPr id="5" name="Content Placeholder 4">
            <a:extLst>
              <a:ext uri="{FF2B5EF4-FFF2-40B4-BE49-F238E27FC236}">
                <a16:creationId xmlns:a16="http://schemas.microsoft.com/office/drawing/2014/main" id="{AF971474-D56C-C22E-CA69-7EBE4FCF3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116" y="1649275"/>
            <a:ext cx="7714296" cy="4820503"/>
          </a:xfrm>
        </p:spPr>
      </p:pic>
      <p:sp>
        <p:nvSpPr>
          <p:cNvPr id="6" name="TextBox 5">
            <a:extLst>
              <a:ext uri="{FF2B5EF4-FFF2-40B4-BE49-F238E27FC236}">
                <a16:creationId xmlns:a16="http://schemas.microsoft.com/office/drawing/2014/main" id="{2C4E563F-7287-69EE-37D1-6E2C07CAE7D2}"/>
              </a:ext>
            </a:extLst>
          </p:cNvPr>
          <p:cNvSpPr txBox="1"/>
          <p:nvPr/>
        </p:nvSpPr>
        <p:spPr>
          <a:xfrm>
            <a:off x="8696739" y="2057400"/>
            <a:ext cx="3011557" cy="3416320"/>
          </a:xfrm>
          <a:prstGeom prst="rect">
            <a:avLst/>
          </a:prstGeom>
          <a:noFill/>
        </p:spPr>
        <p:txBody>
          <a:bodyPr wrap="square" rtlCol="0">
            <a:spAutoFit/>
          </a:bodyPr>
          <a:lstStyle/>
          <a:p>
            <a:r>
              <a:rPr lang="en-US" dirty="0"/>
              <a:t>Find all quizzes along with the corresponding lesson titles and course titles-</a:t>
            </a:r>
          </a:p>
          <a:p>
            <a:endParaRPr lang="en-US" dirty="0"/>
          </a:p>
          <a:p>
            <a:r>
              <a:rPr lang="en-US" dirty="0"/>
              <a:t>SYNTAX-</a:t>
            </a:r>
          </a:p>
          <a:p>
            <a:r>
              <a:rPr lang="en-IN" dirty="0"/>
              <a:t>SELECT </a:t>
            </a:r>
            <a:r>
              <a:rPr lang="en-IN" dirty="0" err="1"/>
              <a:t>q.quiz_title</a:t>
            </a:r>
            <a:r>
              <a:rPr lang="en-IN" dirty="0"/>
              <a:t>, </a:t>
            </a:r>
            <a:r>
              <a:rPr lang="en-IN" dirty="0" err="1"/>
              <a:t>l.lesson_title</a:t>
            </a:r>
            <a:r>
              <a:rPr lang="en-IN" dirty="0"/>
              <a:t>, </a:t>
            </a:r>
            <a:r>
              <a:rPr lang="en-IN" dirty="0" err="1"/>
              <a:t>c.course_titleFROM</a:t>
            </a:r>
            <a:r>
              <a:rPr lang="en-IN" dirty="0"/>
              <a:t> quizzes </a:t>
            </a:r>
            <a:r>
              <a:rPr lang="en-IN" dirty="0" err="1"/>
              <a:t>qJOIN</a:t>
            </a:r>
            <a:r>
              <a:rPr lang="en-IN" dirty="0"/>
              <a:t> lessons l ON </a:t>
            </a:r>
            <a:r>
              <a:rPr lang="en-IN" dirty="0" err="1"/>
              <a:t>q.lesson_id</a:t>
            </a:r>
            <a:r>
              <a:rPr lang="en-IN" dirty="0"/>
              <a:t> = </a:t>
            </a:r>
            <a:r>
              <a:rPr lang="en-IN" dirty="0" err="1"/>
              <a:t>l.lesson_idJOIN</a:t>
            </a:r>
            <a:r>
              <a:rPr lang="en-IN" dirty="0"/>
              <a:t> courses c ON </a:t>
            </a:r>
            <a:r>
              <a:rPr lang="en-IN" dirty="0" err="1"/>
              <a:t>l.course_id</a:t>
            </a:r>
            <a:r>
              <a:rPr lang="en-IN" dirty="0"/>
              <a:t> = </a:t>
            </a:r>
            <a:r>
              <a:rPr lang="en-IN" dirty="0" err="1"/>
              <a:t>c.course_id</a:t>
            </a:r>
            <a:r>
              <a:rPr lang="en-IN" dirty="0"/>
              <a:t>;</a:t>
            </a:r>
          </a:p>
        </p:txBody>
      </p:sp>
    </p:spTree>
    <p:extLst>
      <p:ext uri="{BB962C8B-B14F-4D97-AF65-F5344CB8AC3E}">
        <p14:creationId xmlns:p14="http://schemas.microsoft.com/office/powerpoint/2010/main" val="318007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5B34-8D54-5081-BF0F-AD92DF640FF6}"/>
              </a:ext>
            </a:extLst>
          </p:cNvPr>
          <p:cNvSpPr>
            <a:spLocks noGrp="1"/>
          </p:cNvSpPr>
          <p:nvPr>
            <p:ph type="ctrTitle"/>
          </p:nvPr>
        </p:nvSpPr>
        <p:spPr/>
        <p:txBody>
          <a:bodyPr>
            <a:normAutofit/>
          </a:bodyPr>
          <a:lstStyle/>
          <a:p>
            <a:r>
              <a:rPr lang="en-US" sz="4400" dirty="0"/>
              <a:t>THANK YOU</a:t>
            </a:r>
            <a:endParaRPr lang="en-IN" sz="4400" dirty="0"/>
          </a:p>
        </p:txBody>
      </p:sp>
      <p:sp>
        <p:nvSpPr>
          <p:cNvPr id="3" name="Subtitle 2">
            <a:extLst>
              <a:ext uri="{FF2B5EF4-FFF2-40B4-BE49-F238E27FC236}">
                <a16:creationId xmlns:a16="http://schemas.microsoft.com/office/drawing/2014/main" id="{67EA1B5D-9ADE-6E00-8107-6B3207A00B5A}"/>
              </a:ext>
            </a:extLst>
          </p:cNvPr>
          <p:cNvSpPr>
            <a:spLocks noGrp="1"/>
          </p:cNvSpPr>
          <p:nvPr>
            <p:ph type="subTitle" idx="1"/>
          </p:nvPr>
        </p:nvSpPr>
        <p:spPr/>
        <p:txBody>
          <a:bodyPr/>
          <a:lstStyle/>
          <a:p>
            <a:r>
              <a:rPr lang="en-US" dirty="0"/>
              <a:t>- SAKSHI PATIL</a:t>
            </a:r>
            <a:endParaRPr lang="en-IN" dirty="0"/>
          </a:p>
        </p:txBody>
      </p:sp>
    </p:spTree>
    <p:extLst>
      <p:ext uri="{BB962C8B-B14F-4D97-AF65-F5344CB8AC3E}">
        <p14:creationId xmlns:p14="http://schemas.microsoft.com/office/powerpoint/2010/main" val="309440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9754-B88C-1812-9EB6-595AE623D317}"/>
              </a:ext>
            </a:extLst>
          </p:cNvPr>
          <p:cNvSpPr>
            <a:spLocks noGrp="1"/>
          </p:cNvSpPr>
          <p:nvPr>
            <p:ph type="title"/>
          </p:nvPr>
        </p:nvSpPr>
        <p:spPr>
          <a:xfrm>
            <a:off x="2231136" y="374757"/>
            <a:ext cx="7729728" cy="834611"/>
          </a:xfrm>
        </p:spPr>
        <p:txBody>
          <a:bodyPr/>
          <a:lstStyle/>
          <a:p>
            <a:r>
              <a:rPr lang="en-US" dirty="0"/>
              <a:t>ER DIAGRAM</a:t>
            </a:r>
            <a:endParaRPr lang="en-IN" dirty="0"/>
          </a:p>
        </p:txBody>
      </p:sp>
      <p:pic>
        <p:nvPicPr>
          <p:cNvPr id="9" name="Content Placeholder 8">
            <a:extLst>
              <a:ext uri="{FF2B5EF4-FFF2-40B4-BE49-F238E27FC236}">
                <a16:creationId xmlns:a16="http://schemas.microsoft.com/office/drawing/2014/main" id="{53ED3DEB-301F-8534-DB98-BABAA89E24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374" y="1809749"/>
            <a:ext cx="10127226" cy="4673493"/>
          </a:xfr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35B4622-3B2F-E3AC-4A38-20569ACCCA69}"/>
                  </a:ext>
                </a:extLst>
              </p14:cNvPr>
              <p14:cNvContentPartPr/>
              <p14:nvPr/>
            </p14:nvContentPartPr>
            <p14:xfrm>
              <a:off x="3243937" y="2935308"/>
              <a:ext cx="355320" cy="102960"/>
            </p14:xfrm>
          </p:contentPart>
        </mc:Choice>
        <mc:Fallback xmlns="">
          <p:pic>
            <p:nvPicPr>
              <p:cNvPr id="14" name="Ink 13">
                <a:extLst>
                  <a:ext uri="{FF2B5EF4-FFF2-40B4-BE49-F238E27FC236}">
                    <a16:creationId xmlns:a16="http://schemas.microsoft.com/office/drawing/2014/main" id="{D35B4622-3B2F-E3AC-4A38-20569ACCCA69}"/>
                  </a:ext>
                </a:extLst>
              </p:cNvPr>
              <p:cNvPicPr/>
              <p:nvPr/>
            </p:nvPicPr>
            <p:blipFill>
              <a:blip r:embed="rId4"/>
              <a:stretch>
                <a:fillRect/>
              </a:stretch>
            </p:blipFill>
            <p:spPr>
              <a:xfrm>
                <a:off x="3181297" y="2872668"/>
                <a:ext cx="480960" cy="228600"/>
              </a:xfrm>
              <a:prstGeom prst="rect">
                <a:avLst/>
              </a:prstGeom>
            </p:spPr>
          </p:pic>
        </mc:Fallback>
      </mc:AlternateContent>
      <p:grpSp>
        <p:nvGrpSpPr>
          <p:cNvPr id="45" name="Group 44">
            <a:extLst>
              <a:ext uri="{FF2B5EF4-FFF2-40B4-BE49-F238E27FC236}">
                <a16:creationId xmlns:a16="http://schemas.microsoft.com/office/drawing/2014/main" id="{DC5429EC-2553-0C6F-313B-942602E86F7B}"/>
              </a:ext>
            </a:extLst>
          </p:cNvPr>
          <p:cNvGrpSpPr/>
          <p:nvPr/>
        </p:nvGrpSpPr>
        <p:grpSpPr>
          <a:xfrm>
            <a:off x="3648937" y="2723268"/>
            <a:ext cx="1326600" cy="256320"/>
            <a:chOff x="3648937" y="2723268"/>
            <a:chExt cx="1326600" cy="256320"/>
          </a:xfrm>
        </p:grpSpPr>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8DC5E98-9E6B-CE84-8A3E-80AF63F44924}"/>
                    </a:ext>
                  </a:extLst>
                </p14:cNvPr>
                <p14:cNvContentPartPr/>
                <p14:nvPr/>
              </p14:nvContentPartPr>
              <p14:xfrm>
                <a:off x="3648937" y="2907948"/>
                <a:ext cx="126360" cy="32040"/>
              </p14:xfrm>
            </p:contentPart>
          </mc:Choice>
          <mc:Fallback xmlns="">
            <p:pic>
              <p:nvPicPr>
                <p:cNvPr id="17" name="Ink 16">
                  <a:extLst>
                    <a:ext uri="{FF2B5EF4-FFF2-40B4-BE49-F238E27FC236}">
                      <a16:creationId xmlns:a16="http://schemas.microsoft.com/office/drawing/2014/main" id="{A8DC5E98-9E6B-CE84-8A3E-80AF63F44924}"/>
                    </a:ext>
                  </a:extLst>
                </p:cNvPr>
                <p:cNvPicPr/>
                <p:nvPr/>
              </p:nvPicPr>
              <p:blipFill>
                <a:blip r:embed="rId6"/>
                <a:stretch>
                  <a:fillRect/>
                </a:stretch>
              </p:blipFill>
              <p:spPr>
                <a:xfrm>
                  <a:off x="3586297" y="2845308"/>
                  <a:ext cx="2520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70393A1D-D8C9-35F1-200F-B290BD31A81E}"/>
                    </a:ext>
                  </a:extLst>
                </p14:cNvPr>
                <p14:cNvContentPartPr/>
                <p14:nvPr/>
              </p14:nvContentPartPr>
              <p14:xfrm>
                <a:off x="3913177" y="2969508"/>
                <a:ext cx="109080" cy="10080"/>
              </p14:xfrm>
            </p:contentPart>
          </mc:Choice>
          <mc:Fallback xmlns="">
            <p:pic>
              <p:nvPicPr>
                <p:cNvPr id="18" name="Ink 17">
                  <a:extLst>
                    <a:ext uri="{FF2B5EF4-FFF2-40B4-BE49-F238E27FC236}">
                      <a16:creationId xmlns:a16="http://schemas.microsoft.com/office/drawing/2014/main" id="{70393A1D-D8C9-35F1-200F-B290BD31A81E}"/>
                    </a:ext>
                  </a:extLst>
                </p:cNvPr>
                <p:cNvPicPr/>
                <p:nvPr/>
              </p:nvPicPr>
              <p:blipFill>
                <a:blip r:embed="rId8"/>
                <a:stretch>
                  <a:fillRect/>
                </a:stretch>
              </p:blipFill>
              <p:spPr>
                <a:xfrm>
                  <a:off x="3850537" y="2906508"/>
                  <a:ext cx="2347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483AEDA0-73AF-98F6-72CE-B6C10853AB25}"/>
                    </a:ext>
                  </a:extLst>
                </p14:cNvPr>
                <p14:cNvContentPartPr/>
                <p14:nvPr/>
              </p14:nvContentPartPr>
              <p14:xfrm>
                <a:off x="4070137" y="2752788"/>
                <a:ext cx="360" cy="177480"/>
              </p14:xfrm>
            </p:contentPart>
          </mc:Choice>
          <mc:Fallback xmlns="">
            <p:pic>
              <p:nvPicPr>
                <p:cNvPr id="20" name="Ink 19">
                  <a:extLst>
                    <a:ext uri="{FF2B5EF4-FFF2-40B4-BE49-F238E27FC236}">
                      <a16:creationId xmlns:a16="http://schemas.microsoft.com/office/drawing/2014/main" id="{483AEDA0-73AF-98F6-72CE-B6C10853AB25}"/>
                    </a:ext>
                  </a:extLst>
                </p:cNvPr>
                <p:cNvPicPr/>
                <p:nvPr/>
              </p:nvPicPr>
              <p:blipFill>
                <a:blip r:embed="rId10"/>
                <a:stretch>
                  <a:fillRect/>
                </a:stretch>
              </p:blipFill>
              <p:spPr>
                <a:xfrm>
                  <a:off x="4007497" y="2690148"/>
                  <a:ext cx="1260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9C2E7992-E548-D418-4665-231D4F31D520}"/>
                    </a:ext>
                  </a:extLst>
                </p14:cNvPr>
                <p14:cNvContentPartPr/>
                <p14:nvPr/>
              </p14:nvContentPartPr>
              <p14:xfrm>
                <a:off x="4188217" y="2733348"/>
                <a:ext cx="360" cy="360"/>
              </p14:xfrm>
            </p:contentPart>
          </mc:Choice>
          <mc:Fallback xmlns="">
            <p:pic>
              <p:nvPicPr>
                <p:cNvPr id="22" name="Ink 21">
                  <a:extLst>
                    <a:ext uri="{FF2B5EF4-FFF2-40B4-BE49-F238E27FC236}">
                      <a16:creationId xmlns:a16="http://schemas.microsoft.com/office/drawing/2014/main" id="{9C2E7992-E548-D418-4665-231D4F31D520}"/>
                    </a:ext>
                  </a:extLst>
                </p:cNvPr>
                <p:cNvPicPr/>
                <p:nvPr/>
              </p:nvPicPr>
              <p:blipFill>
                <a:blip r:embed="rId12"/>
                <a:stretch>
                  <a:fillRect/>
                </a:stretch>
              </p:blipFill>
              <p:spPr>
                <a:xfrm>
                  <a:off x="4125217" y="26707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3B8E6031-5487-F6AA-8822-E83F22B8D0B4}"/>
                    </a:ext>
                  </a:extLst>
                </p14:cNvPr>
                <p14:cNvContentPartPr/>
                <p14:nvPr/>
              </p14:nvContentPartPr>
              <p14:xfrm>
                <a:off x="4188217" y="2733348"/>
                <a:ext cx="360" cy="360"/>
              </p14:xfrm>
            </p:contentPart>
          </mc:Choice>
          <mc:Fallback xmlns="">
            <p:pic>
              <p:nvPicPr>
                <p:cNvPr id="23" name="Ink 22">
                  <a:extLst>
                    <a:ext uri="{FF2B5EF4-FFF2-40B4-BE49-F238E27FC236}">
                      <a16:creationId xmlns:a16="http://schemas.microsoft.com/office/drawing/2014/main" id="{3B8E6031-5487-F6AA-8822-E83F22B8D0B4}"/>
                    </a:ext>
                  </a:extLst>
                </p:cNvPr>
                <p:cNvPicPr/>
                <p:nvPr/>
              </p:nvPicPr>
              <p:blipFill>
                <a:blip r:embed="rId12"/>
                <a:stretch>
                  <a:fillRect/>
                </a:stretch>
              </p:blipFill>
              <p:spPr>
                <a:xfrm>
                  <a:off x="4125217" y="26707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03C52839-8FC0-EE92-D29E-26C8663E3FF0}"/>
                    </a:ext>
                  </a:extLst>
                </p14:cNvPr>
                <p14:cNvContentPartPr/>
                <p14:nvPr/>
              </p14:nvContentPartPr>
              <p14:xfrm>
                <a:off x="4316377" y="2772588"/>
                <a:ext cx="360" cy="360"/>
              </p14:xfrm>
            </p:contentPart>
          </mc:Choice>
          <mc:Fallback xmlns="">
            <p:pic>
              <p:nvPicPr>
                <p:cNvPr id="25" name="Ink 24">
                  <a:extLst>
                    <a:ext uri="{FF2B5EF4-FFF2-40B4-BE49-F238E27FC236}">
                      <a16:creationId xmlns:a16="http://schemas.microsoft.com/office/drawing/2014/main" id="{03C52839-8FC0-EE92-D29E-26C8663E3FF0}"/>
                    </a:ext>
                  </a:extLst>
                </p:cNvPr>
                <p:cNvPicPr/>
                <p:nvPr/>
              </p:nvPicPr>
              <p:blipFill>
                <a:blip r:embed="rId12"/>
                <a:stretch>
                  <a:fillRect/>
                </a:stretch>
              </p:blipFill>
              <p:spPr>
                <a:xfrm>
                  <a:off x="4253737" y="270958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Ink 25">
                  <a:extLst>
                    <a:ext uri="{FF2B5EF4-FFF2-40B4-BE49-F238E27FC236}">
                      <a16:creationId xmlns:a16="http://schemas.microsoft.com/office/drawing/2014/main" id="{EF9712C4-7421-A163-1F0E-B37CC86908B0}"/>
                    </a:ext>
                  </a:extLst>
                </p14:cNvPr>
                <p14:cNvContentPartPr/>
                <p14:nvPr/>
              </p14:nvContentPartPr>
              <p14:xfrm>
                <a:off x="4316377" y="2772588"/>
                <a:ext cx="360" cy="360"/>
              </p14:xfrm>
            </p:contentPart>
          </mc:Choice>
          <mc:Fallback xmlns="">
            <p:pic>
              <p:nvPicPr>
                <p:cNvPr id="26" name="Ink 25">
                  <a:extLst>
                    <a:ext uri="{FF2B5EF4-FFF2-40B4-BE49-F238E27FC236}">
                      <a16:creationId xmlns:a16="http://schemas.microsoft.com/office/drawing/2014/main" id="{EF9712C4-7421-A163-1F0E-B37CC86908B0}"/>
                    </a:ext>
                  </a:extLst>
                </p:cNvPr>
                <p:cNvPicPr/>
                <p:nvPr/>
              </p:nvPicPr>
              <p:blipFill>
                <a:blip r:embed="rId12"/>
                <a:stretch>
                  <a:fillRect/>
                </a:stretch>
              </p:blipFill>
              <p:spPr>
                <a:xfrm>
                  <a:off x="4253737" y="270958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6E7DBA1-AFB3-C2F7-4083-7DD0B57211A8}"/>
                    </a:ext>
                  </a:extLst>
                </p14:cNvPr>
                <p14:cNvContentPartPr/>
                <p14:nvPr/>
              </p14:nvContentPartPr>
              <p14:xfrm>
                <a:off x="4394857" y="2733348"/>
                <a:ext cx="360" cy="360"/>
              </p14:xfrm>
            </p:contentPart>
          </mc:Choice>
          <mc:Fallback xmlns="">
            <p:pic>
              <p:nvPicPr>
                <p:cNvPr id="28" name="Ink 27">
                  <a:extLst>
                    <a:ext uri="{FF2B5EF4-FFF2-40B4-BE49-F238E27FC236}">
                      <a16:creationId xmlns:a16="http://schemas.microsoft.com/office/drawing/2014/main" id="{36E7DBA1-AFB3-C2F7-4083-7DD0B57211A8}"/>
                    </a:ext>
                  </a:extLst>
                </p:cNvPr>
                <p:cNvPicPr/>
                <p:nvPr/>
              </p:nvPicPr>
              <p:blipFill>
                <a:blip r:embed="rId12"/>
                <a:stretch>
                  <a:fillRect/>
                </a:stretch>
              </p:blipFill>
              <p:spPr>
                <a:xfrm>
                  <a:off x="4332217" y="26707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907010F5-052A-7ABE-0317-036A8A706CB6}"/>
                    </a:ext>
                  </a:extLst>
                </p14:cNvPr>
                <p14:cNvContentPartPr/>
                <p14:nvPr/>
              </p14:nvContentPartPr>
              <p14:xfrm>
                <a:off x="4512937" y="2762508"/>
                <a:ext cx="360" cy="360"/>
              </p14:xfrm>
            </p:contentPart>
          </mc:Choice>
          <mc:Fallback xmlns="">
            <p:pic>
              <p:nvPicPr>
                <p:cNvPr id="30" name="Ink 29">
                  <a:extLst>
                    <a:ext uri="{FF2B5EF4-FFF2-40B4-BE49-F238E27FC236}">
                      <a16:creationId xmlns:a16="http://schemas.microsoft.com/office/drawing/2014/main" id="{907010F5-052A-7ABE-0317-036A8A706CB6}"/>
                    </a:ext>
                  </a:extLst>
                </p:cNvPr>
                <p:cNvPicPr/>
                <p:nvPr/>
              </p:nvPicPr>
              <p:blipFill>
                <a:blip r:embed="rId12"/>
                <a:stretch>
                  <a:fillRect/>
                </a:stretch>
              </p:blipFill>
              <p:spPr>
                <a:xfrm>
                  <a:off x="4449937" y="269986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F9F678BA-E52B-99B5-7790-2C4ADB7BAD49}"/>
                    </a:ext>
                  </a:extLst>
                </p14:cNvPr>
                <p14:cNvContentPartPr/>
                <p14:nvPr/>
              </p14:nvContentPartPr>
              <p14:xfrm>
                <a:off x="4611217" y="2752788"/>
                <a:ext cx="360" cy="360"/>
              </p14:xfrm>
            </p:contentPart>
          </mc:Choice>
          <mc:Fallback xmlns="">
            <p:pic>
              <p:nvPicPr>
                <p:cNvPr id="32" name="Ink 31">
                  <a:extLst>
                    <a:ext uri="{FF2B5EF4-FFF2-40B4-BE49-F238E27FC236}">
                      <a16:creationId xmlns:a16="http://schemas.microsoft.com/office/drawing/2014/main" id="{F9F678BA-E52B-99B5-7790-2C4ADB7BAD49}"/>
                    </a:ext>
                  </a:extLst>
                </p:cNvPr>
                <p:cNvPicPr/>
                <p:nvPr/>
              </p:nvPicPr>
              <p:blipFill>
                <a:blip r:embed="rId12"/>
                <a:stretch>
                  <a:fillRect/>
                </a:stretch>
              </p:blipFill>
              <p:spPr>
                <a:xfrm>
                  <a:off x="4548577" y="269014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0F065B7F-863B-0305-7384-536F14DAEE13}"/>
                    </a:ext>
                  </a:extLst>
                </p14:cNvPr>
                <p14:cNvContentPartPr/>
                <p14:nvPr/>
              </p14:nvContentPartPr>
              <p14:xfrm>
                <a:off x="4748737" y="2762508"/>
                <a:ext cx="360" cy="360"/>
              </p14:xfrm>
            </p:contentPart>
          </mc:Choice>
          <mc:Fallback xmlns="">
            <p:pic>
              <p:nvPicPr>
                <p:cNvPr id="34" name="Ink 33">
                  <a:extLst>
                    <a:ext uri="{FF2B5EF4-FFF2-40B4-BE49-F238E27FC236}">
                      <a16:creationId xmlns:a16="http://schemas.microsoft.com/office/drawing/2014/main" id="{0F065B7F-863B-0305-7384-536F14DAEE13}"/>
                    </a:ext>
                  </a:extLst>
                </p:cNvPr>
                <p:cNvPicPr/>
                <p:nvPr/>
              </p:nvPicPr>
              <p:blipFill>
                <a:blip r:embed="rId12"/>
                <a:stretch>
                  <a:fillRect/>
                </a:stretch>
              </p:blipFill>
              <p:spPr>
                <a:xfrm>
                  <a:off x="4686097" y="269986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Ink 35">
                  <a:extLst>
                    <a:ext uri="{FF2B5EF4-FFF2-40B4-BE49-F238E27FC236}">
                      <a16:creationId xmlns:a16="http://schemas.microsoft.com/office/drawing/2014/main" id="{3C977B26-F727-2916-32F9-99C84BA3A234}"/>
                    </a:ext>
                  </a:extLst>
                </p14:cNvPr>
                <p14:cNvContentPartPr/>
                <p14:nvPr/>
              </p14:nvContentPartPr>
              <p14:xfrm>
                <a:off x="4690057" y="2762508"/>
                <a:ext cx="360" cy="360"/>
              </p14:xfrm>
            </p:contentPart>
          </mc:Choice>
          <mc:Fallback xmlns="">
            <p:pic>
              <p:nvPicPr>
                <p:cNvPr id="36" name="Ink 35">
                  <a:extLst>
                    <a:ext uri="{FF2B5EF4-FFF2-40B4-BE49-F238E27FC236}">
                      <a16:creationId xmlns:a16="http://schemas.microsoft.com/office/drawing/2014/main" id="{3C977B26-F727-2916-32F9-99C84BA3A234}"/>
                    </a:ext>
                  </a:extLst>
                </p:cNvPr>
                <p:cNvPicPr/>
                <p:nvPr/>
              </p:nvPicPr>
              <p:blipFill>
                <a:blip r:embed="rId12"/>
                <a:stretch>
                  <a:fillRect/>
                </a:stretch>
              </p:blipFill>
              <p:spPr>
                <a:xfrm>
                  <a:off x="4627057" y="269986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CBB8BC28-7BE0-FD6D-6A52-7590BB2C4631}"/>
                    </a:ext>
                  </a:extLst>
                </p14:cNvPr>
                <p14:cNvContentPartPr/>
                <p14:nvPr/>
              </p14:nvContentPartPr>
              <p14:xfrm>
                <a:off x="4827217" y="2762508"/>
                <a:ext cx="360" cy="360"/>
              </p14:xfrm>
            </p:contentPart>
          </mc:Choice>
          <mc:Fallback xmlns="">
            <p:pic>
              <p:nvPicPr>
                <p:cNvPr id="38" name="Ink 37">
                  <a:extLst>
                    <a:ext uri="{FF2B5EF4-FFF2-40B4-BE49-F238E27FC236}">
                      <a16:creationId xmlns:a16="http://schemas.microsoft.com/office/drawing/2014/main" id="{CBB8BC28-7BE0-FD6D-6A52-7590BB2C4631}"/>
                    </a:ext>
                  </a:extLst>
                </p:cNvPr>
                <p:cNvPicPr/>
                <p:nvPr/>
              </p:nvPicPr>
              <p:blipFill>
                <a:blip r:embed="rId12"/>
                <a:stretch>
                  <a:fillRect/>
                </a:stretch>
              </p:blipFill>
              <p:spPr>
                <a:xfrm>
                  <a:off x="4764577" y="269986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4AD23A1A-D0F5-E729-0FEC-599463678F06}"/>
                    </a:ext>
                  </a:extLst>
                </p14:cNvPr>
                <p14:cNvContentPartPr/>
                <p14:nvPr/>
              </p14:nvContentPartPr>
              <p14:xfrm>
                <a:off x="4886257" y="2733348"/>
                <a:ext cx="360" cy="360"/>
              </p14:xfrm>
            </p:contentPart>
          </mc:Choice>
          <mc:Fallback xmlns="">
            <p:pic>
              <p:nvPicPr>
                <p:cNvPr id="40" name="Ink 39">
                  <a:extLst>
                    <a:ext uri="{FF2B5EF4-FFF2-40B4-BE49-F238E27FC236}">
                      <a16:creationId xmlns:a16="http://schemas.microsoft.com/office/drawing/2014/main" id="{4AD23A1A-D0F5-E729-0FEC-599463678F06}"/>
                    </a:ext>
                  </a:extLst>
                </p:cNvPr>
                <p:cNvPicPr/>
                <p:nvPr/>
              </p:nvPicPr>
              <p:blipFill>
                <a:blip r:embed="rId12"/>
                <a:stretch>
                  <a:fillRect/>
                </a:stretch>
              </p:blipFill>
              <p:spPr>
                <a:xfrm>
                  <a:off x="4823617" y="26707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858FC402-F4E1-39B0-6FD1-F7EF0D38581D}"/>
                    </a:ext>
                  </a:extLst>
                </p14:cNvPr>
                <p14:cNvContentPartPr/>
                <p14:nvPr/>
              </p14:nvContentPartPr>
              <p14:xfrm>
                <a:off x="4935577" y="2733348"/>
                <a:ext cx="360" cy="360"/>
              </p14:xfrm>
            </p:contentPart>
          </mc:Choice>
          <mc:Fallback xmlns="">
            <p:pic>
              <p:nvPicPr>
                <p:cNvPr id="42" name="Ink 41">
                  <a:extLst>
                    <a:ext uri="{FF2B5EF4-FFF2-40B4-BE49-F238E27FC236}">
                      <a16:creationId xmlns:a16="http://schemas.microsoft.com/office/drawing/2014/main" id="{858FC402-F4E1-39B0-6FD1-F7EF0D38581D}"/>
                    </a:ext>
                  </a:extLst>
                </p:cNvPr>
                <p:cNvPicPr/>
                <p:nvPr/>
              </p:nvPicPr>
              <p:blipFill>
                <a:blip r:embed="rId12"/>
                <a:stretch>
                  <a:fillRect/>
                </a:stretch>
              </p:blipFill>
              <p:spPr>
                <a:xfrm>
                  <a:off x="4872937" y="26707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4" name="Ink 43">
                  <a:extLst>
                    <a:ext uri="{FF2B5EF4-FFF2-40B4-BE49-F238E27FC236}">
                      <a16:creationId xmlns:a16="http://schemas.microsoft.com/office/drawing/2014/main" id="{1C4E65AA-D51C-D9D9-080C-53E63E4A87D2}"/>
                    </a:ext>
                  </a:extLst>
                </p14:cNvPr>
                <p14:cNvContentPartPr/>
                <p14:nvPr/>
              </p14:nvContentPartPr>
              <p14:xfrm>
                <a:off x="4975177" y="2723268"/>
                <a:ext cx="360" cy="360"/>
              </p14:xfrm>
            </p:contentPart>
          </mc:Choice>
          <mc:Fallback xmlns="">
            <p:pic>
              <p:nvPicPr>
                <p:cNvPr id="44" name="Ink 43">
                  <a:extLst>
                    <a:ext uri="{FF2B5EF4-FFF2-40B4-BE49-F238E27FC236}">
                      <a16:creationId xmlns:a16="http://schemas.microsoft.com/office/drawing/2014/main" id="{1C4E65AA-D51C-D9D9-080C-53E63E4A87D2}"/>
                    </a:ext>
                  </a:extLst>
                </p:cNvPr>
                <p:cNvPicPr/>
                <p:nvPr/>
              </p:nvPicPr>
              <p:blipFill>
                <a:blip r:embed="rId12"/>
                <a:stretch>
                  <a:fillRect/>
                </a:stretch>
              </p:blipFill>
              <p:spPr>
                <a:xfrm>
                  <a:off x="4912177" y="2660268"/>
                  <a:ext cx="126000" cy="126000"/>
                </a:xfrm>
                <a:prstGeom prst="rect">
                  <a:avLst/>
                </a:prstGeom>
              </p:spPr>
            </p:pic>
          </mc:Fallback>
        </mc:AlternateContent>
      </p:grpSp>
    </p:spTree>
    <p:extLst>
      <p:ext uri="{BB962C8B-B14F-4D97-AF65-F5344CB8AC3E}">
        <p14:creationId xmlns:p14="http://schemas.microsoft.com/office/powerpoint/2010/main" val="145070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F6D2-61D3-AC74-1C4A-46D629200E71}"/>
              </a:ext>
            </a:extLst>
          </p:cNvPr>
          <p:cNvSpPr>
            <a:spLocks noGrp="1"/>
          </p:cNvSpPr>
          <p:nvPr>
            <p:ph type="title"/>
          </p:nvPr>
        </p:nvSpPr>
        <p:spPr>
          <a:xfrm>
            <a:off x="2054156" y="119118"/>
            <a:ext cx="7729728" cy="998855"/>
          </a:xfrm>
        </p:spPr>
        <p:txBody>
          <a:bodyPr/>
          <a:lstStyle/>
          <a:p>
            <a:r>
              <a:rPr lang="en-US" b="1" dirty="0"/>
              <a:t>STRUCTURE OF THE TABLE</a:t>
            </a:r>
            <a:endParaRPr lang="en-IN" b="1" dirty="0"/>
          </a:p>
        </p:txBody>
      </p:sp>
      <p:pic>
        <p:nvPicPr>
          <p:cNvPr id="5" name="Content Placeholder 4">
            <a:extLst>
              <a:ext uri="{FF2B5EF4-FFF2-40B4-BE49-F238E27FC236}">
                <a16:creationId xmlns:a16="http://schemas.microsoft.com/office/drawing/2014/main" id="{9889FC44-1D6F-BF0C-0FE5-DD91F847A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909" y="1573782"/>
            <a:ext cx="7941846" cy="4433727"/>
          </a:xfrm>
        </p:spPr>
      </p:pic>
      <p:sp>
        <p:nvSpPr>
          <p:cNvPr id="6" name="TextBox 5">
            <a:extLst>
              <a:ext uri="{FF2B5EF4-FFF2-40B4-BE49-F238E27FC236}">
                <a16:creationId xmlns:a16="http://schemas.microsoft.com/office/drawing/2014/main" id="{70DF3D07-AC2D-5682-8080-4D773A287107}"/>
              </a:ext>
            </a:extLst>
          </p:cNvPr>
          <p:cNvSpPr txBox="1"/>
          <p:nvPr/>
        </p:nvSpPr>
        <p:spPr>
          <a:xfrm>
            <a:off x="8603226" y="2163097"/>
            <a:ext cx="3274142" cy="2031325"/>
          </a:xfrm>
          <a:prstGeom prst="rect">
            <a:avLst/>
          </a:prstGeom>
          <a:noFill/>
        </p:spPr>
        <p:txBody>
          <a:bodyPr wrap="square" rtlCol="0">
            <a:spAutoFit/>
          </a:bodyPr>
          <a:lstStyle/>
          <a:p>
            <a:r>
              <a:rPr lang="en-US" dirty="0"/>
              <a:t>USERS TAB LE-</a:t>
            </a:r>
          </a:p>
          <a:p>
            <a:r>
              <a:rPr lang="en-US" dirty="0"/>
              <a:t>This table stores information about user including their user name, </a:t>
            </a:r>
            <a:r>
              <a:rPr lang="en-US" dirty="0" err="1"/>
              <a:t>user_id</a:t>
            </a:r>
            <a:r>
              <a:rPr lang="en-US" dirty="0"/>
              <a:t> and password.</a:t>
            </a:r>
          </a:p>
          <a:p>
            <a:endParaRPr lang="en-US" dirty="0"/>
          </a:p>
          <a:p>
            <a:r>
              <a:rPr lang="en-US" dirty="0"/>
              <a:t>SYNTAX-</a:t>
            </a:r>
          </a:p>
          <a:p>
            <a:r>
              <a:rPr lang="en-US" dirty="0"/>
              <a:t>Desc users;</a:t>
            </a:r>
            <a:endParaRPr lang="en-IN" dirty="0"/>
          </a:p>
        </p:txBody>
      </p:sp>
    </p:spTree>
    <p:extLst>
      <p:ext uri="{BB962C8B-B14F-4D97-AF65-F5344CB8AC3E}">
        <p14:creationId xmlns:p14="http://schemas.microsoft.com/office/powerpoint/2010/main" val="29358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BDF0-5C6E-17CB-97D0-B9AD9F413254}"/>
              </a:ext>
            </a:extLst>
          </p:cNvPr>
          <p:cNvSpPr>
            <a:spLocks noGrp="1"/>
          </p:cNvSpPr>
          <p:nvPr>
            <p:ph type="title"/>
          </p:nvPr>
        </p:nvSpPr>
        <p:spPr>
          <a:xfrm>
            <a:off x="2231136" y="187943"/>
            <a:ext cx="7729728" cy="1001760"/>
          </a:xfrm>
        </p:spPr>
        <p:txBody>
          <a:bodyPr/>
          <a:lstStyle/>
          <a:p>
            <a:r>
              <a:rPr lang="en-US" b="1" dirty="0"/>
              <a:t>Structure of the table</a:t>
            </a:r>
            <a:endParaRPr lang="en-IN" b="1" dirty="0"/>
          </a:p>
        </p:txBody>
      </p:sp>
      <p:pic>
        <p:nvPicPr>
          <p:cNvPr id="5" name="Content Placeholder 4">
            <a:extLst>
              <a:ext uri="{FF2B5EF4-FFF2-40B4-BE49-F238E27FC236}">
                <a16:creationId xmlns:a16="http://schemas.microsoft.com/office/drawing/2014/main" id="{BE0BD4A4-297F-BC36-FA82-8CEB3C71B7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27" y="1534873"/>
            <a:ext cx="8323006" cy="4747940"/>
          </a:xfrm>
        </p:spPr>
      </p:pic>
      <p:sp>
        <p:nvSpPr>
          <p:cNvPr id="6" name="TextBox 5">
            <a:extLst>
              <a:ext uri="{FF2B5EF4-FFF2-40B4-BE49-F238E27FC236}">
                <a16:creationId xmlns:a16="http://schemas.microsoft.com/office/drawing/2014/main" id="{1777AE81-4589-BF1B-2567-B8B98B2B2D3B}"/>
              </a:ext>
            </a:extLst>
          </p:cNvPr>
          <p:cNvSpPr txBox="1"/>
          <p:nvPr/>
        </p:nvSpPr>
        <p:spPr>
          <a:xfrm>
            <a:off x="8740877" y="2143432"/>
            <a:ext cx="3229896" cy="2862322"/>
          </a:xfrm>
          <a:prstGeom prst="rect">
            <a:avLst/>
          </a:prstGeom>
          <a:noFill/>
        </p:spPr>
        <p:txBody>
          <a:bodyPr wrap="square" rtlCol="0">
            <a:spAutoFit/>
          </a:bodyPr>
          <a:lstStyle/>
          <a:p>
            <a:r>
              <a:rPr lang="en-US" dirty="0"/>
              <a:t>COUSERS TABLE-</a:t>
            </a:r>
          </a:p>
          <a:p>
            <a:r>
              <a:rPr lang="en-US" dirty="0"/>
              <a:t>This table stores information about </a:t>
            </a:r>
            <a:r>
              <a:rPr lang="en-US" dirty="0" err="1"/>
              <a:t>course_id</a:t>
            </a:r>
            <a:r>
              <a:rPr lang="en-US" dirty="0"/>
              <a:t>, </a:t>
            </a:r>
            <a:r>
              <a:rPr lang="en-US" dirty="0" err="1"/>
              <a:t>course_titile</a:t>
            </a:r>
            <a:r>
              <a:rPr lang="en-US" dirty="0"/>
              <a:t>, description about course and course starting date and ending date.</a:t>
            </a:r>
          </a:p>
          <a:p>
            <a:endParaRPr lang="en-US" dirty="0"/>
          </a:p>
          <a:p>
            <a:r>
              <a:rPr lang="en-US" dirty="0"/>
              <a:t>Syntax-</a:t>
            </a:r>
          </a:p>
          <a:p>
            <a:r>
              <a:rPr lang="en-US" dirty="0"/>
              <a:t>Desc courses;</a:t>
            </a:r>
          </a:p>
          <a:p>
            <a:endParaRPr lang="en-IN" dirty="0"/>
          </a:p>
        </p:txBody>
      </p:sp>
    </p:spTree>
    <p:extLst>
      <p:ext uri="{BB962C8B-B14F-4D97-AF65-F5344CB8AC3E}">
        <p14:creationId xmlns:p14="http://schemas.microsoft.com/office/powerpoint/2010/main" val="147084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27F0-9E01-9DB6-A48A-E204D8216DE5}"/>
              </a:ext>
            </a:extLst>
          </p:cNvPr>
          <p:cNvSpPr>
            <a:spLocks noGrp="1"/>
          </p:cNvSpPr>
          <p:nvPr>
            <p:ph type="title"/>
          </p:nvPr>
        </p:nvSpPr>
        <p:spPr>
          <a:xfrm>
            <a:off x="2152478" y="178112"/>
            <a:ext cx="7729728" cy="1041088"/>
          </a:xfrm>
        </p:spPr>
        <p:txBody>
          <a:bodyPr/>
          <a:lstStyle/>
          <a:p>
            <a:r>
              <a:rPr lang="en-US" b="1" dirty="0"/>
              <a:t>STRUCTURE OF THE TABLE</a:t>
            </a:r>
            <a:endParaRPr lang="en-IN" b="1" dirty="0"/>
          </a:p>
        </p:txBody>
      </p:sp>
      <p:pic>
        <p:nvPicPr>
          <p:cNvPr id="5" name="Content Placeholder 4">
            <a:extLst>
              <a:ext uri="{FF2B5EF4-FFF2-40B4-BE49-F238E27FC236}">
                <a16:creationId xmlns:a16="http://schemas.microsoft.com/office/drawing/2014/main" id="{503F7142-51CF-B8D0-044A-BEA71128C3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15" y="1661651"/>
            <a:ext cx="7729728" cy="4778477"/>
          </a:xfrm>
        </p:spPr>
      </p:pic>
      <p:sp>
        <p:nvSpPr>
          <p:cNvPr id="6" name="TextBox 5">
            <a:extLst>
              <a:ext uri="{FF2B5EF4-FFF2-40B4-BE49-F238E27FC236}">
                <a16:creationId xmlns:a16="http://schemas.microsoft.com/office/drawing/2014/main" id="{FDF8E50A-F560-0B38-E554-E2ED4E726C2A}"/>
              </a:ext>
            </a:extLst>
          </p:cNvPr>
          <p:cNvSpPr txBox="1"/>
          <p:nvPr/>
        </p:nvSpPr>
        <p:spPr>
          <a:xfrm>
            <a:off x="8170606" y="2271252"/>
            <a:ext cx="3757379" cy="2031325"/>
          </a:xfrm>
          <a:prstGeom prst="rect">
            <a:avLst/>
          </a:prstGeom>
          <a:noFill/>
        </p:spPr>
        <p:txBody>
          <a:bodyPr wrap="square" rtlCol="0">
            <a:spAutoFit/>
          </a:bodyPr>
          <a:lstStyle/>
          <a:p>
            <a:r>
              <a:rPr lang="en-US" dirty="0"/>
              <a:t>ENROLLMENTS TABLE-</a:t>
            </a:r>
          </a:p>
          <a:p>
            <a:r>
              <a:rPr lang="en-US" dirty="0"/>
              <a:t>This table stores information about </a:t>
            </a:r>
            <a:r>
              <a:rPr lang="en-US" dirty="0" err="1"/>
              <a:t>enrollment_id</a:t>
            </a:r>
            <a:r>
              <a:rPr lang="en-US" dirty="0"/>
              <a:t> , enrollment date, and completion status.</a:t>
            </a:r>
          </a:p>
          <a:p>
            <a:endParaRPr lang="en-US" dirty="0"/>
          </a:p>
          <a:p>
            <a:r>
              <a:rPr lang="en-US" dirty="0"/>
              <a:t>Syntax-</a:t>
            </a:r>
          </a:p>
          <a:p>
            <a:r>
              <a:rPr lang="en-US" dirty="0"/>
              <a:t>Desc enrollments;</a:t>
            </a:r>
            <a:endParaRPr lang="en-IN" dirty="0"/>
          </a:p>
        </p:txBody>
      </p:sp>
    </p:spTree>
    <p:extLst>
      <p:ext uri="{BB962C8B-B14F-4D97-AF65-F5344CB8AC3E}">
        <p14:creationId xmlns:p14="http://schemas.microsoft.com/office/powerpoint/2010/main" val="74544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035B-466A-0149-0493-D62EA09F3306}"/>
              </a:ext>
            </a:extLst>
          </p:cNvPr>
          <p:cNvSpPr>
            <a:spLocks noGrp="1"/>
          </p:cNvSpPr>
          <p:nvPr>
            <p:ph type="title"/>
          </p:nvPr>
        </p:nvSpPr>
        <p:spPr>
          <a:xfrm>
            <a:off x="2113149" y="217440"/>
            <a:ext cx="7729728" cy="1001760"/>
          </a:xfrm>
        </p:spPr>
        <p:txBody>
          <a:bodyPr/>
          <a:lstStyle/>
          <a:p>
            <a:r>
              <a:rPr lang="en-US" b="1" dirty="0"/>
              <a:t>STRUCTURE OF THE TABLE</a:t>
            </a:r>
            <a:endParaRPr lang="en-IN" b="1" dirty="0"/>
          </a:p>
        </p:txBody>
      </p:sp>
      <p:pic>
        <p:nvPicPr>
          <p:cNvPr id="5" name="Content Placeholder 4">
            <a:extLst>
              <a:ext uri="{FF2B5EF4-FFF2-40B4-BE49-F238E27FC236}">
                <a16:creationId xmlns:a16="http://schemas.microsoft.com/office/drawing/2014/main" id="{74390180-22A0-150F-0707-C3425AA28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305" y="1702137"/>
            <a:ext cx="7903792" cy="4669166"/>
          </a:xfrm>
        </p:spPr>
      </p:pic>
      <p:sp>
        <p:nvSpPr>
          <p:cNvPr id="6" name="TextBox 5">
            <a:extLst>
              <a:ext uri="{FF2B5EF4-FFF2-40B4-BE49-F238E27FC236}">
                <a16:creationId xmlns:a16="http://schemas.microsoft.com/office/drawing/2014/main" id="{F692D142-8E66-07F7-1637-77750F9B1111}"/>
              </a:ext>
            </a:extLst>
          </p:cNvPr>
          <p:cNvSpPr txBox="1"/>
          <p:nvPr/>
        </p:nvSpPr>
        <p:spPr>
          <a:xfrm>
            <a:off x="8455742" y="2222090"/>
            <a:ext cx="3372464" cy="2308324"/>
          </a:xfrm>
          <a:prstGeom prst="rect">
            <a:avLst/>
          </a:prstGeom>
          <a:noFill/>
        </p:spPr>
        <p:txBody>
          <a:bodyPr wrap="square" rtlCol="0">
            <a:spAutoFit/>
          </a:bodyPr>
          <a:lstStyle/>
          <a:p>
            <a:r>
              <a:rPr lang="en-US" dirty="0"/>
              <a:t>LESSONS TABLE-</a:t>
            </a:r>
          </a:p>
          <a:p>
            <a:r>
              <a:rPr lang="en-US" dirty="0"/>
              <a:t>This Table stores information about lessons including </a:t>
            </a:r>
            <a:r>
              <a:rPr lang="en-US" dirty="0" err="1"/>
              <a:t>lesson_id</a:t>
            </a:r>
            <a:r>
              <a:rPr lang="en-US" dirty="0"/>
              <a:t>, lesson title, lesson content</a:t>
            </a:r>
          </a:p>
          <a:p>
            <a:endParaRPr lang="en-US" dirty="0"/>
          </a:p>
          <a:p>
            <a:r>
              <a:rPr lang="en-US" dirty="0"/>
              <a:t>Syntax-</a:t>
            </a:r>
          </a:p>
          <a:p>
            <a:r>
              <a:rPr lang="en-US" dirty="0"/>
              <a:t>Desc lessons;</a:t>
            </a:r>
          </a:p>
          <a:p>
            <a:endParaRPr lang="en-IN" dirty="0"/>
          </a:p>
        </p:txBody>
      </p:sp>
    </p:spTree>
    <p:extLst>
      <p:ext uri="{BB962C8B-B14F-4D97-AF65-F5344CB8AC3E}">
        <p14:creationId xmlns:p14="http://schemas.microsoft.com/office/powerpoint/2010/main" val="382953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5604-651F-E823-B37E-E85F8F472FEA}"/>
              </a:ext>
            </a:extLst>
          </p:cNvPr>
          <p:cNvSpPr>
            <a:spLocks noGrp="1"/>
          </p:cNvSpPr>
          <p:nvPr>
            <p:ph type="title"/>
          </p:nvPr>
        </p:nvSpPr>
        <p:spPr>
          <a:xfrm>
            <a:off x="2231136" y="246937"/>
            <a:ext cx="7729728" cy="1031257"/>
          </a:xfrm>
        </p:spPr>
        <p:txBody>
          <a:bodyPr/>
          <a:lstStyle/>
          <a:p>
            <a:r>
              <a:rPr lang="en-US" b="1" dirty="0"/>
              <a:t>STRUCTURE OF THE TABLE</a:t>
            </a:r>
            <a:endParaRPr lang="en-IN" b="1" dirty="0"/>
          </a:p>
        </p:txBody>
      </p:sp>
      <p:pic>
        <p:nvPicPr>
          <p:cNvPr id="5" name="Content Placeholder 4">
            <a:extLst>
              <a:ext uri="{FF2B5EF4-FFF2-40B4-BE49-F238E27FC236}">
                <a16:creationId xmlns:a16="http://schemas.microsoft.com/office/drawing/2014/main" id="{45D12275-6B90-FF81-A5D4-8DAAF166D8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56" y="1786380"/>
            <a:ext cx="7380390" cy="4584923"/>
          </a:xfrm>
        </p:spPr>
      </p:pic>
      <p:sp>
        <p:nvSpPr>
          <p:cNvPr id="6" name="TextBox 5">
            <a:extLst>
              <a:ext uri="{FF2B5EF4-FFF2-40B4-BE49-F238E27FC236}">
                <a16:creationId xmlns:a16="http://schemas.microsoft.com/office/drawing/2014/main" id="{C69314C7-AD96-006D-5BD3-9D8E5695625A}"/>
              </a:ext>
            </a:extLst>
          </p:cNvPr>
          <p:cNvSpPr txBox="1"/>
          <p:nvPr/>
        </p:nvSpPr>
        <p:spPr>
          <a:xfrm>
            <a:off x="7983794" y="2271252"/>
            <a:ext cx="3854245" cy="2308324"/>
          </a:xfrm>
          <a:prstGeom prst="rect">
            <a:avLst/>
          </a:prstGeom>
          <a:noFill/>
        </p:spPr>
        <p:txBody>
          <a:bodyPr wrap="square" rtlCol="0">
            <a:spAutoFit/>
          </a:bodyPr>
          <a:lstStyle/>
          <a:p>
            <a:r>
              <a:rPr lang="en-US" dirty="0"/>
              <a:t>QUIZZES TABLE-</a:t>
            </a:r>
          </a:p>
          <a:p>
            <a:r>
              <a:rPr lang="en-US" dirty="0"/>
              <a:t>This table stores information about quizzes including quiz title, description and quiz duration.</a:t>
            </a:r>
          </a:p>
          <a:p>
            <a:endParaRPr lang="en-US" dirty="0"/>
          </a:p>
          <a:p>
            <a:r>
              <a:rPr lang="en-US" dirty="0"/>
              <a:t>Syntax-</a:t>
            </a:r>
          </a:p>
          <a:p>
            <a:r>
              <a:rPr lang="en-US" dirty="0"/>
              <a:t>Desc quizzes;</a:t>
            </a:r>
          </a:p>
          <a:p>
            <a:endParaRPr lang="en-IN" dirty="0"/>
          </a:p>
        </p:txBody>
      </p:sp>
    </p:spTree>
    <p:extLst>
      <p:ext uri="{BB962C8B-B14F-4D97-AF65-F5344CB8AC3E}">
        <p14:creationId xmlns:p14="http://schemas.microsoft.com/office/powerpoint/2010/main" val="286686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772E-C1FE-904E-B184-42DB1DDAB6B7}"/>
              </a:ext>
            </a:extLst>
          </p:cNvPr>
          <p:cNvSpPr>
            <a:spLocks noGrp="1"/>
          </p:cNvSpPr>
          <p:nvPr>
            <p:ph type="title"/>
          </p:nvPr>
        </p:nvSpPr>
        <p:spPr>
          <a:xfrm>
            <a:off x="2122982" y="246937"/>
            <a:ext cx="7729728" cy="871036"/>
          </a:xfrm>
        </p:spPr>
        <p:txBody>
          <a:bodyPr/>
          <a:lstStyle/>
          <a:p>
            <a:r>
              <a:rPr lang="en-US" dirty="0"/>
              <a:t>Structure of the table</a:t>
            </a:r>
            <a:endParaRPr lang="en-IN" dirty="0"/>
          </a:p>
        </p:txBody>
      </p:sp>
      <p:pic>
        <p:nvPicPr>
          <p:cNvPr id="5" name="Content Placeholder 4">
            <a:extLst>
              <a:ext uri="{FF2B5EF4-FFF2-40B4-BE49-F238E27FC236}">
                <a16:creationId xmlns:a16="http://schemas.microsoft.com/office/drawing/2014/main" id="{2F855776-FB1F-0A4C-AAB1-26B045BA6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868" y="1625081"/>
            <a:ext cx="7938719" cy="4795384"/>
          </a:xfrm>
        </p:spPr>
      </p:pic>
      <p:sp>
        <p:nvSpPr>
          <p:cNvPr id="6" name="TextBox 5">
            <a:extLst>
              <a:ext uri="{FF2B5EF4-FFF2-40B4-BE49-F238E27FC236}">
                <a16:creationId xmlns:a16="http://schemas.microsoft.com/office/drawing/2014/main" id="{D66CD7CE-287A-9F3D-F970-E41B09762904}"/>
              </a:ext>
            </a:extLst>
          </p:cNvPr>
          <p:cNvSpPr txBox="1"/>
          <p:nvPr/>
        </p:nvSpPr>
        <p:spPr>
          <a:xfrm>
            <a:off x="8554065" y="2300748"/>
            <a:ext cx="3313470" cy="2031325"/>
          </a:xfrm>
          <a:prstGeom prst="rect">
            <a:avLst/>
          </a:prstGeom>
          <a:noFill/>
        </p:spPr>
        <p:txBody>
          <a:bodyPr wrap="square" rtlCol="0">
            <a:spAutoFit/>
          </a:bodyPr>
          <a:lstStyle/>
          <a:p>
            <a:r>
              <a:rPr lang="en-US" dirty="0"/>
              <a:t>CERTIFICATION TABLE-</a:t>
            </a:r>
          </a:p>
          <a:p>
            <a:r>
              <a:rPr lang="en-US" dirty="0"/>
              <a:t>This table stores information about certifications including </a:t>
            </a:r>
            <a:r>
              <a:rPr lang="en-US" dirty="0" err="1"/>
              <a:t>certification_id</a:t>
            </a:r>
            <a:r>
              <a:rPr lang="en-US" dirty="0"/>
              <a:t> and </a:t>
            </a:r>
            <a:r>
              <a:rPr lang="en-US" dirty="0" err="1"/>
              <a:t>certification_date</a:t>
            </a:r>
            <a:r>
              <a:rPr lang="en-US" dirty="0"/>
              <a:t>.</a:t>
            </a:r>
          </a:p>
          <a:p>
            <a:endParaRPr lang="en-US" dirty="0"/>
          </a:p>
          <a:p>
            <a:r>
              <a:rPr lang="en-US" dirty="0"/>
              <a:t>Desc certifications;</a:t>
            </a:r>
            <a:endParaRPr lang="en-IN" dirty="0"/>
          </a:p>
        </p:txBody>
      </p:sp>
    </p:spTree>
    <p:extLst>
      <p:ext uri="{BB962C8B-B14F-4D97-AF65-F5344CB8AC3E}">
        <p14:creationId xmlns:p14="http://schemas.microsoft.com/office/powerpoint/2010/main" val="303020054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401</TotalTime>
  <Words>710</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Narrow</vt:lpstr>
      <vt:lpstr>Gill Sans MT</vt:lpstr>
      <vt:lpstr>Parcel</vt:lpstr>
      <vt:lpstr>ONLINE LEARNING DATABASE</vt:lpstr>
      <vt:lpstr>INTRODUCTION</vt:lpstr>
      <vt:lpstr>ER DIAGRAM</vt:lpstr>
      <vt:lpstr>STRUCTURE OF THE TABLE</vt:lpstr>
      <vt:lpstr>Structure of the table</vt:lpstr>
      <vt:lpstr>STRUCTURE OF THE TABLE</vt:lpstr>
      <vt:lpstr>STRUCTURE OF THE TABLE</vt:lpstr>
      <vt:lpstr>STRUCTURE OF THE TABLE</vt:lpstr>
      <vt:lpstr>Structure of the table</vt:lpstr>
      <vt:lpstr>Content of the table</vt:lpstr>
      <vt:lpstr>CONTENT OF THE TABLE</vt:lpstr>
      <vt:lpstr>CONTENT OF THE TABLE</vt:lpstr>
      <vt:lpstr>CONTENT OF THE TABLE</vt:lpstr>
      <vt:lpstr>CONTENT OF THE TABLE</vt:lpstr>
      <vt:lpstr>CONTENT OF THE TABLE</vt:lpstr>
      <vt:lpstr>subqueries</vt:lpstr>
      <vt:lpstr>subqueries</vt:lpstr>
      <vt:lpstr>SUBQUERY</vt:lpstr>
      <vt:lpstr>SUBQUERY</vt:lpstr>
      <vt:lpstr>JOINS</vt:lpstr>
      <vt:lpstr>JOINS</vt:lpstr>
      <vt:lpstr>JOINS</vt:lpstr>
      <vt:lpstr>JOINS</vt:lpstr>
      <vt:lpstr>JOINS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patil</dc:creator>
  <cp:lastModifiedBy>sakshi patil</cp:lastModifiedBy>
  <cp:revision>1</cp:revision>
  <dcterms:created xsi:type="dcterms:W3CDTF">2024-06-04T18:11:37Z</dcterms:created>
  <dcterms:modified xsi:type="dcterms:W3CDTF">2024-10-01T05:21:56Z</dcterms:modified>
</cp:coreProperties>
</file>