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ustri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4061302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?"/>
              <a:defRPr sz="1600"/>
            </a:lvl2pPr>
            <a:lvl3pPr indent="-2908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?"/>
              <a:defRPr sz="1200"/>
            </a:lvl4pPr>
            <a:lvl5pPr indent="-2819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?"/>
              <a:defRPr sz="1600"/>
            </a:lvl2pPr>
            <a:lvl3pPr indent="-29083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?"/>
              <a:defRPr sz="1200"/>
            </a:lvl4pPr>
            <a:lvl5pPr indent="-2819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4pPr>
            <a:lvl5pPr indent="-30861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IN"/>
              <a:t>Sending data from sensors to clouds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279688" y="3932808"/>
            <a:ext cx="4438835" cy="166012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N"/>
              <a:t>Nikitha Sharma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/>
              <a:t>Sakshi Vattikuti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N"/>
              <a:t>Triambaka Naresh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/>
              <a:t>The App</a:t>
            </a:r>
            <a:endParaRPr/>
          </a:p>
        </p:txBody>
      </p:sp>
      <p:pic>
        <p:nvPicPr>
          <p:cNvPr id="208" name="Google Shape;20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75" y="2180431"/>
            <a:ext cx="4657725" cy="316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4294967295" type="title"/>
          </p:nvPr>
        </p:nvSpPr>
        <p:spPr>
          <a:xfrm>
            <a:off x="0" y="609600"/>
            <a:ext cx="11727402" cy="2819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I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IN"/>
              <a:t>An overview	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The main aim of the project was to send data from sensors to cloud. 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This enables one to keep track of data as and when it changes. Real-time data helps in monitoring values and ensuring timely prevention in case something goes wrong.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Multiple sensors are connected to Arduino or Node MCU. As and when the sensors sense a new value they are sent to the real-time database and this data is retrieved from the cloud (in our case Firebase) with the help of a HTML page. This data can be viewed on a mobile friendly app.</a:t>
            </a:r>
            <a:endParaRPr/>
          </a:p>
          <a:p>
            <a:pPr indent="0" lvl="0" marL="36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3675" y="4576643"/>
            <a:ext cx="2873875" cy="1847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IN"/>
              <a:t>Cloud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Cloud computing is the on-demand availability of computer system resources, especially data storage and computing power, without direct active management by the user. 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Users can scale services to fit their needs, customize applications and access cloud services from anywhere with an internet connection.</a:t>
            </a:r>
            <a:endParaRPr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363" y="2553247"/>
            <a:ext cx="5065712" cy="24166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/>
              <a:t>Few sensors which can be used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64656" y="1732449"/>
            <a:ext cx="10662687" cy="45159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74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1.Temperature sensor LM35 :</a:t>
            </a:r>
            <a:endParaRPr/>
          </a:p>
          <a:p>
            <a:pPr indent="-216534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6534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6534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6534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74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N"/>
              <a:t>2.Accelerometer MPU6050   :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6680" y="1732449"/>
            <a:ext cx="2467992" cy="185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872" y="3990424"/>
            <a:ext cx="2229607" cy="210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13795" y="754789"/>
            <a:ext cx="10353762" cy="50364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IN"/>
              <a:t>3.IR Sensor :</a:t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1485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IN"/>
              <a:t>4.Ultrasonic Sensor: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174" y="833168"/>
            <a:ext cx="274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947" y="3918561"/>
            <a:ext cx="2743200" cy="209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IN"/>
              <a:t>Temperature sensor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Working principle: Increase in resistance increases the temperature 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They are precision integrated-circuit temperature sensors,whose output voltage is linearly proportional to the Celsius temperature.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7594951" y="9161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29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903" y="3703388"/>
            <a:ext cx="3666477" cy="269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IN"/>
              <a:t>Connections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V</a:t>
            </a:r>
            <a:r>
              <a:rPr lang="en-IN" sz="1200"/>
              <a:t>out</a:t>
            </a:r>
            <a:r>
              <a:rPr lang="en-IN"/>
              <a:t> of four temperature sensors are connected to A</a:t>
            </a:r>
            <a:r>
              <a:rPr lang="en-IN" sz="1200"/>
              <a:t>0</a:t>
            </a:r>
            <a:r>
              <a:rPr lang="en-IN"/>
              <a:t> pin of the Node MCU using 4:1 4051 multiplexer.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 Inhibit , ground and V</a:t>
            </a:r>
            <a:r>
              <a:rPr lang="en-IN" sz="1200"/>
              <a:t>EE</a:t>
            </a:r>
            <a:r>
              <a:rPr lang="en-IN"/>
              <a:t> are connected to ground of Node MCU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V</a:t>
            </a:r>
            <a:r>
              <a:rPr lang="en-IN" sz="1100"/>
              <a:t>CC </a:t>
            </a:r>
            <a:r>
              <a:rPr lang="en-IN"/>
              <a:t>of mux is connected to 3.3 V.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The selection lines can be connected to any of the digital pins.</a:t>
            </a:r>
            <a:endParaRPr/>
          </a:p>
          <a:p>
            <a:pPr indent="0" lvl="0" marL="36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IN"/>
              <a:t>How it works?	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The temperature sensor transmits data to firebase as and when it detects changes. Firebase records this data in the real-time database.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This change is retrieved by the HTML page in the form of snapshots.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This HTML is then styled and is converted to a mobile- friendly app.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IN"/>
              <a:t>Another feature is that the maximum temperature is also noted.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/>
              <a:t>MULTIPLEXER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14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</a:pPr>
            <a:r>
              <a:rPr lang="en-IN"/>
              <a:t>Since this model had to be used with multiple sensors which all required to be connected to an analog point which wasn't available, a 4:1 multiplexer was used. </a:t>
            </a:r>
            <a:endParaRPr/>
          </a:p>
          <a:p>
            <a:pPr indent="-342900" lvl="0" marL="4914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</a:pPr>
            <a:r>
              <a:rPr lang="en-IN"/>
              <a:t>This enables multiple sensors to be connected to the node MCU at the same time.</a:t>
            </a:r>
            <a:endParaRPr/>
          </a:p>
          <a:p>
            <a:pPr indent="-262890" lvl="0" marL="49149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928" y="3430164"/>
            <a:ext cx="2743200" cy="209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2519" y="3591284"/>
            <a:ext cx="2667000" cy="184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