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85B3C-2967-D67B-D707-9796FC576F2C}"/>
              </a:ext>
            </a:extLst>
          </p:cNvPr>
          <p:cNvSpPr txBox="1"/>
          <p:nvPr/>
        </p:nvSpPr>
        <p:spPr>
          <a:xfrm>
            <a:off x="1208202" y="1234912"/>
            <a:ext cx="9436231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err="1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blink</a:t>
            </a:r>
            <a:r>
              <a:rPr lang="en-US" sz="19900" dirty="0" err="1">
                <a:solidFill>
                  <a:srgbClr val="92D050"/>
                </a:solidFill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it</a:t>
            </a:r>
            <a:endParaRPr lang="en-US" sz="9600" dirty="0">
              <a:solidFill>
                <a:srgbClr val="92D050"/>
              </a:solidFill>
              <a:latin typeface="Times New Roman" panose="02020603050405020304" pitchFamily="18" charset="0"/>
              <a:ea typeface="Gadug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6600" dirty="0">
                <a:solidFill>
                  <a:srgbClr val="92D050"/>
                </a:solidFill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India’s Last Minute App</a:t>
            </a:r>
          </a:p>
        </p:txBody>
      </p:sp>
    </p:spTree>
    <p:extLst>
      <p:ext uri="{BB962C8B-B14F-4D97-AF65-F5344CB8AC3E}">
        <p14:creationId xmlns:p14="http://schemas.microsoft.com/office/powerpoint/2010/main" val="378958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00DFE5-6D5D-2F1F-9F21-A1C384AFCA55}"/>
              </a:ext>
            </a:extLst>
          </p:cNvPr>
          <p:cNvSpPr txBox="1"/>
          <p:nvPr/>
        </p:nvSpPr>
        <p:spPr>
          <a:xfrm>
            <a:off x="1414021" y="876693"/>
            <a:ext cx="917228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comprehensive analysis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performance, customer satisfaction and inventory distribution to identify key insights and opportunities for optimization using various KPIs and visualization in Power BI.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Requirement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: The overall revenue generated from all items sold.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 : The average revenue per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Items : The total count of different items sold.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 : The average customer rating for items sold.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6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ABCA39-DC93-4E9E-C9D4-F9CA156362D0}"/>
              </a:ext>
            </a:extLst>
          </p:cNvPr>
          <p:cNvSpPr txBox="1"/>
          <p:nvPr/>
        </p:nvSpPr>
        <p:spPr>
          <a:xfrm>
            <a:off x="1263193" y="1192493"/>
            <a:ext cx="89554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Topics 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FC4D9-2447-C9C4-D7AA-D662F0C128E3}"/>
              </a:ext>
            </a:extLst>
          </p:cNvPr>
          <p:cNvSpPr txBox="1"/>
          <p:nvPr/>
        </p:nvSpPr>
        <p:spPr>
          <a:xfrm>
            <a:off x="1274190" y="1379945"/>
            <a:ext cx="881406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Chart’s Requirement </a:t>
            </a:r>
            <a:r>
              <a:rPr lang="en-US" sz="3600" dirty="0"/>
              <a:t>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Fat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Item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 Content by Outlet for Total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Outlet Establishment.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Metrics by Outlet Type.</a:t>
            </a:r>
          </a:p>
        </p:txBody>
      </p:sp>
    </p:spTree>
    <p:extLst>
      <p:ext uri="{BB962C8B-B14F-4D97-AF65-F5344CB8AC3E}">
        <p14:creationId xmlns:p14="http://schemas.microsoft.com/office/powerpoint/2010/main" val="297903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804C0-809B-20D9-77F3-EA1F4A4BDCB4}"/>
              </a:ext>
            </a:extLst>
          </p:cNvPr>
          <p:cNvSpPr txBox="1"/>
          <p:nvPr/>
        </p:nvSpPr>
        <p:spPr>
          <a:xfrm>
            <a:off x="1074656" y="150235"/>
            <a:ext cx="978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en-US" sz="36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Dashboard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B5849-A9D3-2355-2CD9-90C36A70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7" y="796566"/>
            <a:ext cx="10096107" cy="59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27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50</TotalTime>
  <Words>148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MS Shell Dlg 2</vt:lpstr>
      <vt:lpstr>Times New Roman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sakshirkhandare64@gmail.com</dc:creator>
  <cp:lastModifiedBy>sakshirkhandare64@gmail.com</cp:lastModifiedBy>
  <cp:revision>6</cp:revision>
  <dcterms:created xsi:type="dcterms:W3CDTF">2024-07-29T16:54:16Z</dcterms:created>
  <dcterms:modified xsi:type="dcterms:W3CDTF">2024-07-29T19:11:00Z</dcterms:modified>
</cp:coreProperties>
</file>