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66" r:id="rId2"/>
    <p:sldId id="258" r:id="rId3"/>
    <p:sldId id="291" r:id="rId4"/>
    <p:sldId id="259" r:id="rId5"/>
    <p:sldId id="260" r:id="rId6"/>
    <p:sldId id="261" r:id="rId7"/>
    <p:sldId id="262" r:id="rId8"/>
    <p:sldId id="263" r:id="rId9"/>
    <p:sldId id="264"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3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398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15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219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39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50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09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8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62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33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7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6697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BE684-DAC4-DE84-AD8B-FF9CBF32BE94}"/>
              </a:ext>
            </a:extLst>
          </p:cNvPr>
          <p:cNvSpPr txBox="1"/>
          <p:nvPr/>
        </p:nvSpPr>
        <p:spPr>
          <a:xfrm>
            <a:off x="6096000" y="3721082"/>
            <a:ext cx="4769963" cy="1477328"/>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PROJECT</a:t>
            </a:r>
          </a:p>
          <a:p>
            <a:r>
              <a:rPr lang="en-US" sz="3600" b="1" dirty="0">
                <a:latin typeface="Times New Roman" panose="02020603050405020304" pitchFamily="18" charset="0"/>
                <a:cs typeface="Times New Roman" panose="02020603050405020304" pitchFamily="18" charset="0"/>
              </a:rPr>
              <a:t>COFFEE SALES</a:t>
            </a:r>
          </a:p>
          <a:p>
            <a:endParaRPr lang="en-US" b="1" dirty="0">
              <a:solidFill>
                <a:schemeClr val="bg1"/>
              </a:solidFill>
            </a:endParaRPr>
          </a:p>
        </p:txBody>
      </p:sp>
      <p:pic>
        <p:nvPicPr>
          <p:cNvPr id="8" name="Picture 7">
            <a:extLst>
              <a:ext uri="{FF2B5EF4-FFF2-40B4-BE49-F238E27FC236}">
                <a16:creationId xmlns:a16="http://schemas.microsoft.com/office/drawing/2014/main" id="{DBA687A0-5D6C-678F-6698-5D63210E0BD2}"/>
              </a:ext>
            </a:extLst>
          </p:cNvPr>
          <p:cNvPicPr>
            <a:picLocks noChangeAspect="1"/>
          </p:cNvPicPr>
          <p:nvPr/>
        </p:nvPicPr>
        <p:blipFill>
          <a:blip r:embed="rId2"/>
          <a:stretch>
            <a:fillRect/>
          </a:stretch>
        </p:blipFill>
        <p:spPr>
          <a:xfrm>
            <a:off x="1976682" y="1079092"/>
            <a:ext cx="4119318" cy="4119318"/>
          </a:xfrm>
          <a:prstGeom prst="rect">
            <a:avLst/>
          </a:prstGeom>
        </p:spPr>
      </p:pic>
    </p:spTree>
    <p:extLst>
      <p:ext uri="{BB962C8B-B14F-4D97-AF65-F5344CB8AC3E}">
        <p14:creationId xmlns:p14="http://schemas.microsoft.com/office/powerpoint/2010/main" val="78775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0E0E33-6972-67B6-5DDF-5A4BAA641814}"/>
              </a:ext>
            </a:extLst>
          </p:cNvPr>
          <p:cNvPicPr>
            <a:picLocks noChangeAspect="1"/>
          </p:cNvPicPr>
          <p:nvPr/>
        </p:nvPicPr>
        <p:blipFill>
          <a:blip r:embed="rId2"/>
          <a:stretch>
            <a:fillRect/>
          </a:stretch>
        </p:blipFill>
        <p:spPr>
          <a:xfrm>
            <a:off x="757727" y="793129"/>
            <a:ext cx="7940728" cy="1729890"/>
          </a:xfrm>
          <a:prstGeom prst="rect">
            <a:avLst/>
          </a:prstGeom>
        </p:spPr>
      </p:pic>
      <p:pic>
        <p:nvPicPr>
          <p:cNvPr id="3" name="Picture 2">
            <a:extLst>
              <a:ext uri="{FF2B5EF4-FFF2-40B4-BE49-F238E27FC236}">
                <a16:creationId xmlns:a16="http://schemas.microsoft.com/office/drawing/2014/main" id="{BA5CA78E-B11D-B436-6E7A-AE5FA0D0A09B}"/>
              </a:ext>
            </a:extLst>
          </p:cNvPr>
          <p:cNvPicPr>
            <a:picLocks noChangeAspect="1"/>
          </p:cNvPicPr>
          <p:nvPr/>
        </p:nvPicPr>
        <p:blipFill>
          <a:blip r:embed="rId3"/>
          <a:stretch>
            <a:fillRect/>
          </a:stretch>
        </p:blipFill>
        <p:spPr>
          <a:xfrm>
            <a:off x="757727" y="2650603"/>
            <a:ext cx="10585463" cy="3981691"/>
          </a:xfrm>
          <a:prstGeom prst="rect">
            <a:avLst/>
          </a:prstGeom>
        </p:spPr>
      </p:pic>
      <p:pic>
        <p:nvPicPr>
          <p:cNvPr id="4" name="Picture 3">
            <a:extLst>
              <a:ext uri="{FF2B5EF4-FFF2-40B4-BE49-F238E27FC236}">
                <a16:creationId xmlns:a16="http://schemas.microsoft.com/office/drawing/2014/main" id="{72F1D910-BC00-2B9A-AB6B-05E4B399C5CD}"/>
              </a:ext>
            </a:extLst>
          </p:cNvPr>
          <p:cNvPicPr>
            <a:picLocks noChangeAspect="1"/>
          </p:cNvPicPr>
          <p:nvPr/>
        </p:nvPicPr>
        <p:blipFill>
          <a:blip r:embed="rId4"/>
          <a:stretch>
            <a:fillRect/>
          </a:stretch>
        </p:blipFill>
        <p:spPr>
          <a:xfrm>
            <a:off x="8801056" y="793129"/>
            <a:ext cx="2766300" cy="1729890"/>
          </a:xfrm>
          <a:prstGeom prst="rect">
            <a:avLst/>
          </a:prstGeom>
        </p:spPr>
      </p:pic>
      <p:sp>
        <p:nvSpPr>
          <p:cNvPr id="5" name="TextBox 4">
            <a:extLst>
              <a:ext uri="{FF2B5EF4-FFF2-40B4-BE49-F238E27FC236}">
                <a16:creationId xmlns:a16="http://schemas.microsoft.com/office/drawing/2014/main" id="{50C82E73-D891-FCD1-A5D2-5AFF96DB744B}"/>
              </a:ext>
            </a:extLst>
          </p:cNvPr>
          <p:cNvSpPr txBox="1"/>
          <p:nvPr/>
        </p:nvSpPr>
        <p:spPr>
          <a:xfrm>
            <a:off x="757727" y="254643"/>
            <a:ext cx="55620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REVENUE OF COFFEE SALES </a:t>
            </a:r>
          </a:p>
        </p:txBody>
      </p:sp>
    </p:spTree>
    <p:extLst>
      <p:ext uri="{BB962C8B-B14F-4D97-AF65-F5344CB8AC3E}">
        <p14:creationId xmlns:p14="http://schemas.microsoft.com/office/powerpoint/2010/main" val="123611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A6B56D-2C98-8FE3-89D8-1F0EBCD11812}"/>
              </a:ext>
            </a:extLst>
          </p:cNvPr>
          <p:cNvPicPr>
            <a:picLocks noChangeAspect="1"/>
          </p:cNvPicPr>
          <p:nvPr/>
        </p:nvPicPr>
        <p:blipFill>
          <a:blip r:embed="rId2"/>
          <a:stretch>
            <a:fillRect/>
          </a:stretch>
        </p:blipFill>
        <p:spPr>
          <a:xfrm>
            <a:off x="5798916" y="980395"/>
            <a:ext cx="5865180" cy="5128704"/>
          </a:xfrm>
          <a:prstGeom prst="rect">
            <a:avLst/>
          </a:prstGeom>
        </p:spPr>
      </p:pic>
      <p:pic>
        <p:nvPicPr>
          <p:cNvPr id="3" name="Picture 2">
            <a:extLst>
              <a:ext uri="{FF2B5EF4-FFF2-40B4-BE49-F238E27FC236}">
                <a16:creationId xmlns:a16="http://schemas.microsoft.com/office/drawing/2014/main" id="{CA369704-967D-4A4E-9B56-D7385CAA16BE}"/>
              </a:ext>
            </a:extLst>
          </p:cNvPr>
          <p:cNvPicPr>
            <a:picLocks noChangeAspect="1"/>
          </p:cNvPicPr>
          <p:nvPr/>
        </p:nvPicPr>
        <p:blipFill>
          <a:blip r:embed="rId3"/>
          <a:stretch>
            <a:fillRect/>
          </a:stretch>
        </p:blipFill>
        <p:spPr>
          <a:xfrm>
            <a:off x="527904" y="980395"/>
            <a:ext cx="5155266" cy="3742076"/>
          </a:xfrm>
          <a:prstGeom prst="rect">
            <a:avLst/>
          </a:prstGeom>
        </p:spPr>
      </p:pic>
      <p:sp>
        <p:nvSpPr>
          <p:cNvPr id="4" name="TextBox 3">
            <a:extLst>
              <a:ext uri="{FF2B5EF4-FFF2-40B4-BE49-F238E27FC236}">
                <a16:creationId xmlns:a16="http://schemas.microsoft.com/office/drawing/2014/main" id="{88DCAAD6-87B8-F126-3463-47CF2041B988}"/>
              </a:ext>
            </a:extLst>
          </p:cNvPr>
          <p:cNvSpPr txBox="1"/>
          <p:nvPr/>
        </p:nvSpPr>
        <p:spPr>
          <a:xfrm>
            <a:off x="527904" y="287236"/>
            <a:ext cx="53822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PAYMENT TYPE COMPARISON </a:t>
            </a:r>
          </a:p>
        </p:txBody>
      </p:sp>
    </p:spTree>
    <p:extLst>
      <p:ext uri="{BB962C8B-B14F-4D97-AF65-F5344CB8AC3E}">
        <p14:creationId xmlns:p14="http://schemas.microsoft.com/office/powerpoint/2010/main" val="65410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6921F-863B-A7F8-1237-9BF519F278AD}"/>
              </a:ext>
            </a:extLst>
          </p:cNvPr>
          <p:cNvSpPr txBox="1"/>
          <p:nvPr/>
        </p:nvSpPr>
        <p:spPr>
          <a:xfrm>
            <a:off x="1310326" y="641298"/>
            <a:ext cx="8719794" cy="3416320"/>
          </a:xfrm>
          <a:prstGeom prst="rect">
            <a:avLst/>
          </a:prstGeom>
          <a:noFill/>
        </p:spPr>
        <p:txBody>
          <a:bodyPr wrap="square">
            <a:spAutoFit/>
          </a:bodyPr>
          <a:lstStyle/>
          <a:p>
            <a:pPr algn="just"/>
            <a:r>
              <a:rPr lang="en-US" sz="1800" b="1" u="sng" dirty="0">
                <a:latin typeface="Times New Roman" panose="02020603050405020304" pitchFamily="18" charset="0"/>
                <a:cs typeface="Times New Roman" panose="02020603050405020304" pitchFamily="18" charset="0"/>
              </a:rPr>
              <a:t>INTRODUCTION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With the ever-growing popularity of coffee shops and the diverse range of coffee products available, analyzing coffee sales data has become increasingly important for businesses. By understanding sales trends, customer preferences, and market dynamics, businesses can make informed decisions to optimize their operations, marketing strategies, and product offerings.</a:t>
            </a:r>
          </a:p>
          <a:p>
            <a:pPr algn="just"/>
            <a:r>
              <a:rPr lang="en-US" sz="1800" dirty="0">
                <a:latin typeface="Times New Roman" panose="02020603050405020304" pitchFamily="18" charset="0"/>
                <a:cs typeface="Times New Roman" panose="02020603050405020304" pitchFamily="18" charset="0"/>
              </a:rPr>
              <a:t>This analysis aims to delve into coffee sales data to uncover valuable insights. By examining various aspects such as sales volume, revenue, customer demographics, and product performance, we can identify key trends, opportunities, and challenges within the coffee industry. The findings from this analysis will provide valuable information for businesses to improve their overall performance and stay competitive in the dynamic coffee market.</a:t>
            </a:r>
          </a:p>
        </p:txBody>
      </p:sp>
    </p:spTree>
    <p:extLst>
      <p:ext uri="{BB962C8B-B14F-4D97-AF65-F5344CB8AC3E}">
        <p14:creationId xmlns:p14="http://schemas.microsoft.com/office/powerpoint/2010/main" val="58295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455A2E-F25F-44BA-1EA4-B0AE7202E13F}"/>
              </a:ext>
            </a:extLst>
          </p:cNvPr>
          <p:cNvSpPr txBox="1"/>
          <p:nvPr/>
        </p:nvSpPr>
        <p:spPr>
          <a:xfrm>
            <a:off x="1348033" y="302430"/>
            <a:ext cx="8604315" cy="575542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effectLst/>
                <a:latin typeface="Times New Roman" panose="02020603050405020304" pitchFamily="18" charset="0"/>
                <a:cs typeface="Times New Roman" panose="02020603050405020304" pitchFamily="18" charset="0"/>
              </a:rPr>
              <a:t>Tools and Techniques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Times New Roman" panose="02020603050405020304" pitchFamily="18" charset="0"/>
                <a:cs typeface="Times New Roman" panose="02020603050405020304" pitchFamily="18" charset="0"/>
              </a:rPr>
              <a:t>Python Libraries</a:t>
            </a:r>
            <a:r>
              <a:rPr lang="en-US" altLang="en-US" sz="2000" u="sng"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Pandas: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Data manipulation and analysis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Reading and writing various file formats (CSV, Excel, etc.)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Data cleaning and preprocessing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Time series analysis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NumPy:</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Numerical operations on arrays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Mathematical computations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Matplotlib and Seaborn:</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Data visualization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Creating various plots (line plots, bar charts, histograms, etc.)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Scikit-learn:</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Machine learning algorithms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Model building and evaluation </a:t>
            </a:r>
          </a:p>
        </p:txBody>
      </p:sp>
    </p:spTree>
    <p:extLst>
      <p:ext uri="{BB962C8B-B14F-4D97-AF65-F5344CB8AC3E}">
        <p14:creationId xmlns:p14="http://schemas.microsoft.com/office/powerpoint/2010/main" val="125735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BAE47-0221-75B4-44ED-760196B2C5C6}"/>
              </a:ext>
            </a:extLst>
          </p:cNvPr>
          <p:cNvSpPr txBox="1"/>
          <p:nvPr/>
        </p:nvSpPr>
        <p:spPr>
          <a:xfrm>
            <a:off x="1508289" y="195924"/>
            <a:ext cx="8453486" cy="575542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effectLst/>
                <a:latin typeface="Times New Roman" panose="02020603050405020304" pitchFamily="18" charset="0"/>
                <a:cs typeface="Times New Roman" panose="02020603050405020304" pitchFamily="18" charset="0"/>
              </a:rPr>
              <a:t>Techniques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Exploratory Data Analysis (EDA):</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Data Cleaning: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Handle missing values, outliers, and inconsistencies.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Data Summarization: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Calculate summary statistics (mean, median, mode, standard deviation, etc.).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Data Visualization: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Create visualizations to understand data distribution, trends, and relationships.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Product Analysis: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Product Performance: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Analyze sales of different products to identify best-sellers and underperforming items.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Product Bundling: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Identify products that are often purchased together to create effective bundles.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Machine Learning:</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Predictive Modeling: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Build models to predict future sales, customer churn, or product demand. </a:t>
            </a:r>
          </a:p>
          <a:p>
            <a:pPr marL="800100" marR="0" lvl="1" indent="-342900" algn="just" defTabSz="914400" rtl="0" eaLnBrk="0" fontAlgn="base" latinLnBrk="0" hangingPunct="0">
              <a:lnSpc>
                <a:spcPct val="100000"/>
              </a:lnSpc>
              <a:spcBef>
                <a:spcPct val="0"/>
              </a:spcBef>
              <a:spcAft>
                <a:spcPct val="0"/>
              </a:spcAft>
              <a:buClrTx/>
              <a:buSzPct val="50000"/>
              <a:buFont typeface="Wingdings" panose="05000000000000000000" pitchFamily="2" charset="2"/>
              <a:buChar char="Ø"/>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Recommendation Systems: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Recommend products to customers based on their purchase history and preferences. </a:t>
            </a:r>
          </a:p>
        </p:txBody>
      </p:sp>
    </p:spTree>
    <p:extLst>
      <p:ext uri="{BB962C8B-B14F-4D97-AF65-F5344CB8AC3E}">
        <p14:creationId xmlns:p14="http://schemas.microsoft.com/office/powerpoint/2010/main" val="244180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2B23C-D8A6-AA21-5E3A-CFF52707F02B}"/>
              </a:ext>
            </a:extLst>
          </p:cNvPr>
          <p:cNvSpPr txBox="1"/>
          <p:nvPr/>
        </p:nvSpPr>
        <p:spPr>
          <a:xfrm>
            <a:off x="801279" y="787013"/>
            <a:ext cx="71926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IMPORTING LIBRARIES OF PYTHON </a:t>
            </a:r>
          </a:p>
        </p:txBody>
      </p:sp>
      <p:pic>
        <p:nvPicPr>
          <p:cNvPr id="3" name="Picture 2">
            <a:extLst>
              <a:ext uri="{FF2B5EF4-FFF2-40B4-BE49-F238E27FC236}">
                <a16:creationId xmlns:a16="http://schemas.microsoft.com/office/drawing/2014/main" id="{DA180085-0048-9ED8-06B2-C1CE2961DBD3}"/>
              </a:ext>
            </a:extLst>
          </p:cNvPr>
          <p:cNvPicPr>
            <a:picLocks noChangeAspect="1"/>
          </p:cNvPicPr>
          <p:nvPr/>
        </p:nvPicPr>
        <p:blipFill>
          <a:blip r:embed="rId2"/>
          <a:stretch>
            <a:fillRect/>
          </a:stretch>
        </p:blipFill>
        <p:spPr>
          <a:xfrm>
            <a:off x="2154424" y="1586044"/>
            <a:ext cx="5443580" cy="1628496"/>
          </a:xfrm>
          <a:prstGeom prst="rect">
            <a:avLst/>
          </a:prstGeom>
        </p:spPr>
      </p:pic>
      <p:sp>
        <p:nvSpPr>
          <p:cNvPr id="4" name="TextBox 3">
            <a:extLst>
              <a:ext uri="{FF2B5EF4-FFF2-40B4-BE49-F238E27FC236}">
                <a16:creationId xmlns:a16="http://schemas.microsoft.com/office/drawing/2014/main" id="{19C9693F-7E61-B499-6767-6CBF9F977F70}"/>
              </a:ext>
            </a:extLst>
          </p:cNvPr>
          <p:cNvSpPr txBox="1"/>
          <p:nvPr/>
        </p:nvSpPr>
        <p:spPr>
          <a:xfrm>
            <a:off x="904974" y="3736884"/>
            <a:ext cx="609442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IMPORTING DATA OF COFFEE SALES</a:t>
            </a:r>
          </a:p>
        </p:txBody>
      </p:sp>
      <p:pic>
        <p:nvPicPr>
          <p:cNvPr id="5" name="Picture 4">
            <a:extLst>
              <a:ext uri="{FF2B5EF4-FFF2-40B4-BE49-F238E27FC236}">
                <a16:creationId xmlns:a16="http://schemas.microsoft.com/office/drawing/2014/main" id="{0BC1A945-1339-9F95-1C9B-B01C802DB9E1}"/>
              </a:ext>
            </a:extLst>
          </p:cNvPr>
          <p:cNvPicPr>
            <a:picLocks noChangeAspect="1"/>
          </p:cNvPicPr>
          <p:nvPr/>
        </p:nvPicPr>
        <p:blipFill>
          <a:blip r:embed="rId3"/>
          <a:stretch>
            <a:fillRect/>
          </a:stretch>
        </p:blipFill>
        <p:spPr>
          <a:xfrm>
            <a:off x="2154424" y="4616602"/>
            <a:ext cx="4397205" cy="747249"/>
          </a:xfrm>
          <a:prstGeom prst="rect">
            <a:avLst/>
          </a:prstGeom>
        </p:spPr>
      </p:pic>
    </p:spTree>
    <p:extLst>
      <p:ext uri="{BB962C8B-B14F-4D97-AF65-F5344CB8AC3E}">
        <p14:creationId xmlns:p14="http://schemas.microsoft.com/office/powerpoint/2010/main" val="31277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0BA8F4-3F80-1DB6-02F5-EA033B7032F6}"/>
              </a:ext>
            </a:extLst>
          </p:cNvPr>
          <p:cNvSpPr txBox="1"/>
          <p:nvPr/>
        </p:nvSpPr>
        <p:spPr>
          <a:xfrm>
            <a:off x="791852" y="471340"/>
            <a:ext cx="839928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PRICE OF EACH COFFEE.</a:t>
            </a:r>
          </a:p>
        </p:txBody>
      </p:sp>
      <p:pic>
        <p:nvPicPr>
          <p:cNvPr id="7" name="Picture 6">
            <a:extLst>
              <a:ext uri="{FF2B5EF4-FFF2-40B4-BE49-F238E27FC236}">
                <a16:creationId xmlns:a16="http://schemas.microsoft.com/office/drawing/2014/main" id="{7A172468-972A-34B2-EF32-1C000D22EE50}"/>
              </a:ext>
            </a:extLst>
          </p:cNvPr>
          <p:cNvPicPr>
            <a:picLocks noChangeAspect="1"/>
          </p:cNvPicPr>
          <p:nvPr/>
        </p:nvPicPr>
        <p:blipFill>
          <a:blip r:embed="rId2"/>
          <a:stretch>
            <a:fillRect/>
          </a:stretch>
        </p:blipFill>
        <p:spPr>
          <a:xfrm>
            <a:off x="2576381" y="1036660"/>
            <a:ext cx="6347342" cy="2103302"/>
          </a:xfrm>
          <a:prstGeom prst="rect">
            <a:avLst/>
          </a:prstGeom>
        </p:spPr>
      </p:pic>
      <p:pic>
        <p:nvPicPr>
          <p:cNvPr id="8" name="Picture 7">
            <a:extLst>
              <a:ext uri="{FF2B5EF4-FFF2-40B4-BE49-F238E27FC236}">
                <a16:creationId xmlns:a16="http://schemas.microsoft.com/office/drawing/2014/main" id="{7AA1D381-CEA0-2727-B8F2-3AF713BE2DFB}"/>
              </a:ext>
            </a:extLst>
          </p:cNvPr>
          <p:cNvPicPr>
            <a:picLocks noChangeAspect="1"/>
          </p:cNvPicPr>
          <p:nvPr/>
        </p:nvPicPr>
        <p:blipFill>
          <a:blip r:embed="rId3"/>
          <a:stretch>
            <a:fillRect/>
          </a:stretch>
        </p:blipFill>
        <p:spPr>
          <a:xfrm>
            <a:off x="2576381" y="3243617"/>
            <a:ext cx="6347342" cy="3143043"/>
          </a:xfrm>
          <a:prstGeom prst="rect">
            <a:avLst/>
          </a:prstGeom>
        </p:spPr>
      </p:pic>
    </p:spTree>
    <p:extLst>
      <p:ext uri="{BB962C8B-B14F-4D97-AF65-F5344CB8AC3E}">
        <p14:creationId xmlns:p14="http://schemas.microsoft.com/office/powerpoint/2010/main" val="255460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8084D0-2BE5-B697-A64E-2EEF749BF82C}"/>
              </a:ext>
            </a:extLst>
          </p:cNvPr>
          <p:cNvSpPr txBox="1"/>
          <p:nvPr/>
        </p:nvSpPr>
        <p:spPr>
          <a:xfrm>
            <a:off x="726159" y="52552"/>
            <a:ext cx="671188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DISTRIBUTION OF COFFEE</a:t>
            </a:r>
          </a:p>
        </p:txBody>
      </p:sp>
      <p:pic>
        <p:nvPicPr>
          <p:cNvPr id="7" name="Picture 6">
            <a:extLst>
              <a:ext uri="{FF2B5EF4-FFF2-40B4-BE49-F238E27FC236}">
                <a16:creationId xmlns:a16="http://schemas.microsoft.com/office/drawing/2014/main" id="{2E79D84C-F6DF-8624-83ED-1082A6356CD9}"/>
              </a:ext>
            </a:extLst>
          </p:cNvPr>
          <p:cNvPicPr>
            <a:picLocks noChangeAspect="1"/>
          </p:cNvPicPr>
          <p:nvPr/>
        </p:nvPicPr>
        <p:blipFill>
          <a:blip r:embed="rId2"/>
          <a:stretch>
            <a:fillRect/>
          </a:stretch>
        </p:blipFill>
        <p:spPr>
          <a:xfrm>
            <a:off x="1764464" y="556011"/>
            <a:ext cx="7331075" cy="2872989"/>
          </a:xfrm>
          <a:prstGeom prst="rect">
            <a:avLst/>
          </a:prstGeom>
        </p:spPr>
      </p:pic>
      <p:pic>
        <p:nvPicPr>
          <p:cNvPr id="8" name="Picture 7">
            <a:extLst>
              <a:ext uri="{FF2B5EF4-FFF2-40B4-BE49-F238E27FC236}">
                <a16:creationId xmlns:a16="http://schemas.microsoft.com/office/drawing/2014/main" id="{F5C8664F-964F-398E-1A17-C5A9F97E9ABD}"/>
              </a:ext>
            </a:extLst>
          </p:cNvPr>
          <p:cNvPicPr>
            <a:picLocks noChangeAspect="1"/>
          </p:cNvPicPr>
          <p:nvPr/>
        </p:nvPicPr>
        <p:blipFill>
          <a:blip r:embed="rId3"/>
          <a:stretch>
            <a:fillRect/>
          </a:stretch>
        </p:blipFill>
        <p:spPr>
          <a:xfrm>
            <a:off x="1764464" y="3429000"/>
            <a:ext cx="8826631" cy="3299344"/>
          </a:xfrm>
          <a:prstGeom prst="rect">
            <a:avLst/>
          </a:prstGeom>
        </p:spPr>
      </p:pic>
    </p:spTree>
    <p:extLst>
      <p:ext uri="{BB962C8B-B14F-4D97-AF65-F5344CB8AC3E}">
        <p14:creationId xmlns:p14="http://schemas.microsoft.com/office/powerpoint/2010/main" val="103736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08947E-51A4-9814-A385-183724ACBF3B}"/>
              </a:ext>
            </a:extLst>
          </p:cNvPr>
          <p:cNvPicPr>
            <a:picLocks noChangeAspect="1"/>
          </p:cNvPicPr>
          <p:nvPr/>
        </p:nvPicPr>
        <p:blipFill>
          <a:blip r:embed="rId2"/>
          <a:stretch>
            <a:fillRect/>
          </a:stretch>
        </p:blipFill>
        <p:spPr>
          <a:xfrm>
            <a:off x="1470190" y="987704"/>
            <a:ext cx="9251620" cy="952379"/>
          </a:xfrm>
          <a:prstGeom prst="rect">
            <a:avLst/>
          </a:prstGeom>
        </p:spPr>
      </p:pic>
      <p:pic>
        <p:nvPicPr>
          <p:cNvPr id="3" name="Picture 2">
            <a:extLst>
              <a:ext uri="{FF2B5EF4-FFF2-40B4-BE49-F238E27FC236}">
                <a16:creationId xmlns:a16="http://schemas.microsoft.com/office/drawing/2014/main" id="{D3277A50-11C4-92F5-69B2-2CED5D8A3437}"/>
              </a:ext>
            </a:extLst>
          </p:cNvPr>
          <p:cNvPicPr>
            <a:picLocks noChangeAspect="1"/>
          </p:cNvPicPr>
          <p:nvPr/>
        </p:nvPicPr>
        <p:blipFill>
          <a:blip r:embed="rId3"/>
          <a:stretch>
            <a:fillRect/>
          </a:stretch>
        </p:blipFill>
        <p:spPr>
          <a:xfrm>
            <a:off x="1470190" y="2132996"/>
            <a:ext cx="10069769" cy="4161044"/>
          </a:xfrm>
          <a:prstGeom prst="rect">
            <a:avLst/>
          </a:prstGeom>
        </p:spPr>
      </p:pic>
      <p:sp>
        <p:nvSpPr>
          <p:cNvPr id="4" name="TextBox 3">
            <a:extLst>
              <a:ext uri="{FF2B5EF4-FFF2-40B4-BE49-F238E27FC236}">
                <a16:creationId xmlns:a16="http://schemas.microsoft.com/office/drawing/2014/main" id="{8E6A34F5-A152-6591-FD3F-7F0146A76EA0}"/>
              </a:ext>
            </a:extLst>
          </p:cNvPr>
          <p:cNvSpPr txBox="1"/>
          <p:nvPr/>
        </p:nvSpPr>
        <p:spPr>
          <a:xfrm>
            <a:off x="787077" y="333126"/>
            <a:ext cx="806755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COFFEE TYPES BY PAYMENT TYPES</a:t>
            </a:r>
          </a:p>
        </p:txBody>
      </p:sp>
    </p:spTree>
    <p:extLst>
      <p:ext uri="{BB962C8B-B14F-4D97-AF65-F5344CB8AC3E}">
        <p14:creationId xmlns:p14="http://schemas.microsoft.com/office/powerpoint/2010/main" val="20395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A01550-3F4D-F1C4-F2D8-D045F4BB4BC0}"/>
              </a:ext>
            </a:extLst>
          </p:cNvPr>
          <p:cNvPicPr>
            <a:picLocks noChangeAspect="1"/>
          </p:cNvPicPr>
          <p:nvPr/>
        </p:nvPicPr>
        <p:blipFill>
          <a:blip r:embed="rId2"/>
          <a:stretch>
            <a:fillRect/>
          </a:stretch>
        </p:blipFill>
        <p:spPr>
          <a:xfrm>
            <a:off x="227605" y="1198373"/>
            <a:ext cx="6196344" cy="4785344"/>
          </a:xfrm>
          <a:prstGeom prst="rect">
            <a:avLst/>
          </a:prstGeom>
        </p:spPr>
      </p:pic>
      <p:pic>
        <p:nvPicPr>
          <p:cNvPr id="3" name="Picture 2">
            <a:extLst>
              <a:ext uri="{FF2B5EF4-FFF2-40B4-BE49-F238E27FC236}">
                <a16:creationId xmlns:a16="http://schemas.microsoft.com/office/drawing/2014/main" id="{4F210F7C-6B32-D6B6-0751-B8443896C9D3}"/>
              </a:ext>
            </a:extLst>
          </p:cNvPr>
          <p:cNvPicPr>
            <a:picLocks noChangeAspect="1"/>
          </p:cNvPicPr>
          <p:nvPr/>
        </p:nvPicPr>
        <p:blipFill rotWithShape="1">
          <a:blip r:embed="rId3"/>
          <a:srcRect t="1806"/>
          <a:stretch/>
        </p:blipFill>
        <p:spPr>
          <a:xfrm>
            <a:off x="6504973" y="1284789"/>
            <a:ext cx="5459422" cy="4698927"/>
          </a:xfrm>
          <a:prstGeom prst="rect">
            <a:avLst/>
          </a:prstGeom>
        </p:spPr>
      </p:pic>
      <p:sp>
        <p:nvSpPr>
          <p:cNvPr id="4" name="TextBox 3">
            <a:extLst>
              <a:ext uri="{FF2B5EF4-FFF2-40B4-BE49-F238E27FC236}">
                <a16:creationId xmlns:a16="http://schemas.microsoft.com/office/drawing/2014/main" id="{E9307092-6C32-8E25-46A6-5D10F8D98F5F}"/>
              </a:ext>
            </a:extLst>
          </p:cNvPr>
          <p:cNvSpPr txBox="1"/>
          <p:nvPr/>
        </p:nvSpPr>
        <p:spPr>
          <a:xfrm>
            <a:off x="625033" y="412618"/>
            <a:ext cx="988477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 3 FAVOURITE COFFEE OF CARD USER CUSTOMERS.</a:t>
            </a:r>
          </a:p>
        </p:txBody>
      </p:sp>
    </p:spTree>
    <p:extLst>
      <p:ext uri="{BB962C8B-B14F-4D97-AF65-F5344CB8AC3E}">
        <p14:creationId xmlns:p14="http://schemas.microsoft.com/office/powerpoint/2010/main" val="195994523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15</TotalTime>
  <Words>362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sakshirkhandare64@gmail.com</dc:creator>
  <cp:lastModifiedBy>sakshirkhandare64@gmail.com</cp:lastModifiedBy>
  <cp:revision>1</cp:revision>
  <dcterms:created xsi:type="dcterms:W3CDTF">2024-11-15T03:44:35Z</dcterms:created>
  <dcterms:modified xsi:type="dcterms:W3CDTF">2024-11-15T04:15:31Z</dcterms:modified>
</cp:coreProperties>
</file>