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4F5CC-8302-D4EB-B6DE-A39F8C362400}"/>
              </a:ext>
            </a:extLst>
          </p:cNvPr>
          <p:cNvSpPr txBox="1"/>
          <p:nvPr/>
        </p:nvSpPr>
        <p:spPr>
          <a:xfrm>
            <a:off x="1605021" y="1651241"/>
            <a:ext cx="89819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Data: Cleaning, Analysis and Visualization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12F44-AA79-93C9-87C2-C000DF6E3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8" t="12988" r="11205" b="12560"/>
          <a:stretch/>
        </p:blipFill>
        <p:spPr>
          <a:xfrm>
            <a:off x="1660966" y="2937822"/>
            <a:ext cx="8870065" cy="18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B55E2-DED4-7BAD-DAAF-BBC915BA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64" y="1142207"/>
            <a:ext cx="8452672" cy="972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6A2BF3-BF2D-28D5-B750-F3BDF2AE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62" y="2114467"/>
            <a:ext cx="9136876" cy="4286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5DE99-9540-72C1-8C1E-8F214178C0E8}"/>
              </a:ext>
            </a:extLst>
          </p:cNvPr>
          <p:cNvSpPr txBox="1"/>
          <p:nvPr/>
        </p:nvSpPr>
        <p:spPr>
          <a:xfrm>
            <a:off x="416689" y="226367"/>
            <a:ext cx="938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TOP 10 COUNTRIES ON NETFLIX.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65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EE875-02A5-D450-B78E-A2FF6665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45" y="1307522"/>
            <a:ext cx="8601330" cy="995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7BE1D7-1282-AF59-0F3E-55E3BAF6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45" y="2395960"/>
            <a:ext cx="8601330" cy="3869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6FEF4-9293-1A68-992E-90271210D3C2}"/>
              </a:ext>
            </a:extLst>
          </p:cNvPr>
          <p:cNvSpPr txBox="1"/>
          <p:nvPr/>
        </p:nvSpPr>
        <p:spPr>
          <a:xfrm>
            <a:off x="578735" y="361596"/>
            <a:ext cx="895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DIRECTORS ON NETFLIX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16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3042AD-039C-A94A-CA3E-45F9EBE6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94" y="1196231"/>
            <a:ext cx="9535011" cy="9263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FC7882-2E7C-1567-76C4-12CD22DB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93" y="2122622"/>
            <a:ext cx="9535012" cy="4382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3DE38-47FF-06E1-58AE-D272AC0BBFEF}"/>
              </a:ext>
            </a:extLst>
          </p:cNvPr>
          <p:cNvSpPr txBox="1"/>
          <p:nvPr/>
        </p:nvSpPr>
        <p:spPr>
          <a:xfrm>
            <a:off x="555585" y="439176"/>
            <a:ext cx="6551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15 GENRES ON NETFLIX.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5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E59D2-50B7-7570-267F-B2788135FF13}"/>
              </a:ext>
            </a:extLst>
          </p:cNvPr>
          <p:cNvSpPr txBox="1"/>
          <p:nvPr/>
        </p:nvSpPr>
        <p:spPr>
          <a:xfrm>
            <a:off x="1781667" y="673978"/>
            <a:ext cx="842049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  <a:p>
            <a:pPr algn="just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Netflix, a dominant force in the streaming industry, relies heavily on data-driven decision-making. To maintain its competitive edge and subscriber growth, Netflix must continuously analyze vast amounts of data to identify trends, preferences, and opportunities.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explore Netflix's data to answer key questions such as: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genres and content types among different demographics?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content produce on Netflix per year 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countries produce most content on the Netflix?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directors on the Netflix?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these questions, we can provide actionable insights to help Netflix refine its content strategy, improve user experience, and drive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32530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6D7C0-152B-8BE9-4A6D-ECFA41086106}"/>
              </a:ext>
            </a:extLst>
          </p:cNvPr>
          <p:cNvSpPr txBox="1"/>
          <p:nvPr/>
        </p:nvSpPr>
        <p:spPr>
          <a:xfrm>
            <a:off x="1340177" y="466589"/>
            <a:ext cx="951164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analysis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various file formats (CSV, JSON, etc.)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operations on arrays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computations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various plots (line plots, bar charts, histograms, etc.)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evaluation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selection</a:t>
            </a:r>
          </a:p>
        </p:txBody>
      </p:sp>
    </p:spTree>
    <p:extLst>
      <p:ext uri="{BB962C8B-B14F-4D97-AF65-F5344CB8AC3E}">
        <p14:creationId xmlns:p14="http://schemas.microsoft.com/office/powerpoint/2010/main" val="238396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4AE05-CFF1-5BCA-895F-C410E454F24E}"/>
              </a:ext>
            </a:extLst>
          </p:cNvPr>
          <p:cNvSpPr txBox="1"/>
          <p:nvPr/>
        </p:nvSpPr>
        <p:spPr>
          <a:xfrm>
            <a:off x="1010239" y="398849"/>
            <a:ext cx="1017152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: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missing values, outliers, and inconsistencies.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summary statistics (mean, median, mode, standard deviation, etc.).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visualizations to understand data distribution, trends, and relationships.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Analysis: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Performance: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performance of different content types (movies, TV shows, documentaries, etc.) based on viewership, ratings, and completion rates.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Recommendations: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collaborative filtering and content-based filtering to recommend content to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models to predict user churn, content popularity, or future viewership trends.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text data (e.g., movie descriptions, reviews) to extract insights and improve content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1271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43A0C-74B9-F7C2-8C85-52DA6A98806F}"/>
              </a:ext>
            </a:extLst>
          </p:cNvPr>
          <p:cNvSpPr txBox="1"/>
          <p:nvPr/>
        </p:nvSpPr>
        <p:spPr>
          <a:xfrm>
            <a:off x="546755" y="1022683"/>
            <a:ext cx="96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OF PYTHON AND DATA OF NETFLIX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E0C84-287F-617A-D091-80003372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99" y="1966752"/>
            <a:ext cx="5467678" cy="21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AD69B8-7D86-0EFC-E410-8FE97483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31" y="1114132"/>
            <a:ext cx="10411982" cy="1015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F8A50-46CC-8A72-604B-AAFCFACF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3" y="2238443"/>
            <a:ext cx="10348857" cy="3977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9D6D9-F16E-4767-1769-6B88C9969F58}"/>
              </a:ext>
            </a:extLst>
          </p:cNvPr>
          <p:cNvSpPr txBox="1"/>
          <p:nvPr/>
        </p:nvSpPr>
        <p:spPr>
          <a:xfrm>
            <a:off x="648182" y="269022"/>
            <a:ext cx="883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CONTENT PRODUCE ON NETFLIX PER YEAR.</a:t>
            </a:r>
          </a:p>
        </p:txBody>
      </p:sp>
    </p:spTree>
    <p:extLst>
      <p:ext uri="{BB962C8B-B14F-4D97-AF65-F5344CB8AC3E}">
        <p14:creationId xmlns:p14="http://schemas.microsoft.com/office/powerpoint/2010/main" val="17242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94E1D9-4CA1-273B-AEA2-405FFD4C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33" y="1063156"/>
            <a:ext cx="9655732" cy="991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CB5CF0-80A5-8ED3-73D7-F4A1C232C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" r="1"/>
          <a:stretch/>
        </p:blipFill>
        <p:spPr>
          <a:xfrm>
            <a:off x="2430684" y="2152892"/>
            <a:ext cx="7388007" cy="4201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5B0C7-A0F5-5D32-F7C8-23050181D71D}"/>
              </a:ext>
            </a:extLst>
          </p:cNvPr>
          <p:cNvSpPr txBox="1"/>
          <p:nvPr/>
        </p:nvSpPr>
        <p:spPr>
          <a:xfrm>
            <a:off x="734991" y="306729"/>
            <a:ext cx="723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OF SHOW ON NETFLIX .</a:t>
            </a:r>
          </a:p>
        </p:txBody>
      </p:sp>
    </p:spTree>
    <p:extLst>
      <p:ext uri="{BB962C8B-B14F-4D97-AF65-F5344CB8AC3E}">
        <p14:creationId xmlns:p14="http://schemas.microsoft.com/office/powerpoint/2010/main" val="270663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93EC14-5344-7552-F81D-DE040894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63" y="1111171"/>
            <a:ext cx="9896355" cy="96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0E9EC-5C2A-A590-2396-3A73CCAE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63" y="2078791"/>
            <a:ext cx="9896355" cy="4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92533A-81B2-8BEE-55C2-2B27BAA1DB7B}"/>
              </a:ext>
            </a:extLst>
          </p:cNvPr>
          <p:cNvSpPr txBox="1"/>
          <p:nvPr/>
        </p:nvSpPr>
        <p:spPr>
          <a:xfrm>
            <a:off x="740780" y="266218"/>
            <a:ext cx="96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CONTENT ON NETFLIX.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58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69F1E-92CC-23F1-575E-8F805FE8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9" y="2743202"/>
            <a:ext cx="6647603" cy="856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F36379-701C-F3F2-A7FC-C09E254E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39" y="1474300"/>
            <a:ext cx="3339058" cy="4313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34321-55DC-369A-0025-4BA1E59689CE}"/>
              </a:ext>
            </a:extLst>
          </p:cNvPr>
          <p:cNvSpPr txBox="1"/>
          <p:nvPr/>
        </p:nvSpPr>
        <p:spPr>
          <a:xfrm>
            <a:off x="507818" y="744479"/>
            <a:ext cx="1083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ONLY THE TITLES OF ALL TV SHOWS THAT WERE RELEASED  ONLY  IN INDIA</a:t>
            </a:r>
          </a:p>
        </p:txBody>
      </p:sp>
    </p:spTree>
    <p:extLst>
      <p:ext uri="{BB962C8B-B14F-4D97-AF65-F5344CB8AC3E}">
        <p14:creationId xmlns:p14="http://schemas.microsoft.com/office/powerpoint/2010/main" val="3194812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</TotalTime>
  <Words>413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sakshirkhandare64@gmail.com</dc:creator>
  <cp:lastModifiedBy>sakshirkhandare64@gmail.com</cp:lastModifiedBy>
  <cp:revision>2</cp:revision>
  <dcterms:created xsi:type="dcterms:W3CDTF">2024-11-15T04:00:51Z</dcterms:created>
  <dcterms:modified xsi:type="dcterms:W3CDTF">2024-11-15T04:15:14Z</dcterms:modified>
</cp:coreProperties>
</file>