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66" r:id="rId4"/>
    <p:sldId id="265" r:id="rId5"/>
    <p:sldId id="259" r:id="rId6"/>
    <p:sldId id="262" r:id="rId7"/>
    <p:sldId id="261" r:id="rId8"/>
    <p:sldId id="260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73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8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0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9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5AE9-519E-40F2-8577-077C34714EF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1BA6-7287-4B11-ADA2-AB5085C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0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B5780-6BFF-6A3A-CDA7-6EFFBC7F430E}"/>
              </a:ext>
            </a:extLst>
          </p:cNvPr>
          <p:cNvSpPr txBox="1"/>
          <p:nvPr/>
        </p:nvSpPr>
        <p:spPr>
          <a:xfrm>
            <a:off x="1112362" y="1886495"/>
            <a:ext cx="104260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roadway" panose="04040905080B02020502" pitchFamily="82" charset="0"/>
              </a:rPr>
              <a:t>      Swami</a:t>
            </a:r>
          </a:p>
          <a:p>
            <a:r>
              <a:rPr lang="en-US" sz="11500" dirty="0">
                <a:solidFill>
                  <a:srgbClr val="7030A0"/>
                </a:solidFill>
                <a:latin typeface="Broadway" panose="04040905080B02020502" pitchFamily="82" charset="0"/>
              </a:rPr>
              <a:t>Store Report</a:t>
            </a:r>
          </a:p>
        </p:txBody>
      </p:sp>
    </p:spTree>
    <p:extLst>
      <p:ext uri="{BB962C8B-B14F-4D97-AF65-F5344CB8AC3E}">
        <p14:creationId xmlns:p14="http://schemas.microsoft.com/office/powerpoint/2010/main" val="78834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F47FF-B8A6-DA00-C96D-CE5EACC4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8" y="1979629"/>
            <a:ext cx="9323109" cy="4384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40EE58-E773-E623-6380-659B042C0B31}"/>
              </a:ext>
            </a:extLst>
          </p:cNvPr>
          <p:cNvSpPr txBox="1"/>
          <p:nvPr/>
        </p:nvSpPr>
        <p:spPr>
          <a:xfrm>
            <a:off x="1434445" y="1168923"/>
            <a:ext cx="93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Broadway" panose="04040905080B02020502" pitchFamily="82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top 5 states contributing to the sales</a:t>
            </a:r>
          </a:p>
        </p:txBody>
      </p:sp>
    </p:spTree>
    <p:extLst>
      <p:ext uri="{BB962C8B-B14F-4D97-AF65-F5344CB8AC3E}">
        <p14:creationId xmlns:p14="http://schemas.microsoft.com/office/powerpoint/2010/main" val="5509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8F64E1-DF2C-CB74-C0B3-46B8DDEF545D}"/>
              </a:ext>
            </a:extLst>
          </p:cNvPr>
          <p:cNvSpPr txBox="1"/>
          <p:nvPr/>
        </p:nvSpPr>
        <p:spPr>
          <a:xfrm>
            <a:off x="829559" y="1508289"/>
            <a:ext cx="104920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Insights</a:t>
            </a:r>
          </a:p>
          <a:p>
            <a:endParaRPr lang="en-US" sz="2800" dirty="0">
              <a:latin typeface="Broadway" panose="04040905080B020205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are more likely to buy compared to men : 65%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Maharashtra, Karnataka and Uttar Pradesh are the top 3 states : 35%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age group 30 to 49 years is max contributing : 50%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Amazon, Flipkart and Myntra channels are max contributing : 80%</a:t>
            </a:r>
          </a:p>
        </p:txBody>
      </p:sp>
    </p:spTree>
    <p:extLst>
      <p:ext uri="{BB962C8B-B14F-4D97-AF65-F5344CB8AC3E}">
        <p14:creationId xmlns:p14="http://schemas.microsoft.com/office/powerpoint/2010/main" val="195427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13DBC-FAA9-9009-A8C5-AA2FB1003127}"/>
              </a:ext>
            </a:extLst>
          </p:cNvPr>
          <p:cNvSpPr txBox="1"/>
          <p:nvPr/>
        </p:nvSpPr>
        <p:spPr>
          <a:xfrm>
            <a:off x="2204301" y="1706252"/>
            <a:ext cx="77833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endParaRPr lang="en-US" sz="2800" dirty="0">
              <a:latin typeface="Broadway" panose="04040905080B02020502" pitchFamily="82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Swami store wants to create an annual sales report for 2022. So that , they can understand their customers and grows more sales in 2023.</a:t>
            </a:r>
          </a:p>
        </p:txBody>
      </p:sp>
    </p:spTree>
    <p:extLst>
      <p:ext uri="{BB962C8B-B14F-4D97-AF65-F5344CB8AC3E}">
        <p14:creationId xmlns:p14="http://schemas.microsoft.com/office/powerpoint/2010/main" val="351233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5BF5C-4457-100A-62CF-3B93CA362F7D}"/>
              </a:ext>
            </a:extLst>
          </p:cNvPr>
          <p:cNvSpPr txBox="1"/>
          <p:nvPr/>
        </p:nvSpPr>
        <p:spPr>
          <a:xfrm>
            <a:off x="1979627" y="1443841"/>
            <a:ext cx="7230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Broadway" panose="04040905080B02020502" pitchFamily="82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Reports</a:t>
            </a:r>
          </a:p>
        </p:txBody>
      </p:sp>
    </p:spTree>
    <p:extLst>
      <p:ext uri="{BB962C8B-B14F-4D97-AF65-F5344CB8AC3E}">
        <p14:creationId xmlns:p14="http://schemas.microsoft.com/office/powerpoint/2010/main" val="369085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E177DA-D024-0101-C8CD-5F8805E43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3" y="1112364"/>
            <a:ext cx="12019174" cy="56325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2E44F6-1D4C-7DB3-D514-5AC58317A888}"/>
              </a:ext>
            </a:extLst>
          </p:cNvPr>
          <p:cNvSpPr txBox="1"/>
          <p:nvPr/>
        </p:nvSpPr>
        <p:spPr>
          <a:xfrm>
            <a:off x="490193" y="207390"/>
            <a:ext cx="11067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Swami Store 2022 Sales Report</a:t>
            </a:r>
          </a:p>
        </p:txBody>
      </p:sp>
    </p:spTree>
    <p:extLst>
      <p:ext uri="{BB962C8B-B14F-4D97-AF65-F5344CB8AC3E}">
        <p14:creationId xmlns:p14="http://schemas.microsoft.com/office/powerpoint/2010/main" val="17214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C4BF3-EF0F-AF33-1C67-FB138E110540}"/>
              </a:ext>
            </a:extLst>
          </p:cNvPr>
          <p:cNvSpPr txBox="1"/>
          <p:nvPr/>
        </p:nvSpPr>
        <p:spPr>
          <a:xfrm>
            <a:off x="1168923" y="1159498"/>
            <a:ext cx="993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month got the highest sales and orders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3F0B8-3185-D0E0-B3B6-C45E520EA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58" y="1938266"/>
            <a:ext cx="9418883" cy="41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5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7BFDB-6332-C8F8-09AC-268FB3988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41" y="2017335"/>
            <a:ext cx="9403895" cy="4326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C331EE-14D6-36C9-44C1-1EE14BB079D6}"/>
              </a:ext>
            </a:extLst>
          </p:cNvPr>
          <p:cNvSpPr txBox="1"/>
          <p:nvPr/>
        </p:nvSpPr>
        <p:spPr>
          <a:xfrm>
            <a:off x="1422330" y="1131216"/>
            <a:ext cx="973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purchased more –Men or Women in 2022 ?</a:t>
            </a:r>
          </a:p>
        </p:txBody>
      </p:sp>
    </p:spTree>
    <p:extLst>
      <p:ext uri="{BB962C8B-B14F-4D97-AF65-F5344CB8AC3E}">
        <p14:creationId xmlns:p14="http://schemas.microsoft.com/office/powerpoint/2010/main" val="261339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2A5CB-5210-B7DE-D0BC-9BADC3C2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0" y="2064469"/>
            <a:ext cx="9426804" cy="4162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18EA8E-CE37-88E8-66A7-122E61D82484}"/>
              </a:ext>
            </a:extLst>
          </p:cNvPr>
          <p:cNvSpPr txBox="1"/>
          <p:nvPr/>
        </p:nvSpPr>
        <p:spPr>
          <a:xfrm>
            <a:off x="1385740" y="1173604"/>
            <a:ext cx="838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Broadway" panose="04040905080B02020502" pitchFamily="82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different order status in 2022 ?</a:t>
            </a:r>
          </a:p>
        </p:txBody>
      </p:sp>
    </p:spTree>
    <p:extLst>
      <p:ext uri="{BB962C8B-B14F-4D97-AF65-F5344CB8AC3E}">
        <p14:creationId xmlns:p14="http://schemas.microsoft.com/office/powerpoint/2010/main" val="121894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1660E-B379-243A-C831-D974FCAC4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15" y="2073897"/>
            <a:ext cx="9417377" cy="4173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634CA-443E-32DC-335F-B834E7D1B533}"/>
              </a:ext>
            </a:extLst>
          </p:cNvPr>
          <p:cNvSpPr txBox="1"/>
          <p:nvPr/>
        </p:nvSpPr>
        <p:spPr>
          <a:xfrm>
            <a:off x="1376315" y="1197204"/>
            <a:ext cx="913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Broadway" panose="04040905080B02020502" pitchFamily="82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is contributing to the sales ?</a:t>
            </a:r>
          </a:p>
        </p:txBody>
      </p:sp>
    </p:spTree>
    <p:extLst>
      <p:ext uri="{BB962C8B-B14F-4D97-AF65-F5344CB8AC3E}">
        <p14:creationId xmlns:p14="http://schemas.microsoft.com/office/powerpoint/2010/main" val="109633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56A21D-07DC-96F1-58D8-85EF2420F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12" y="2038189"/>
            <a:ext cx="9275976" cy="4267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7EEEF1-CADD-12A8-612F-E9154A25902F}"/>
              </a:ext>
            </a:extLst>
          </p:cNvPr>
          <p:cNvSpPr txBox="1"/>
          <p:nvPr/>
        </p:nvSpPr>
        <p:spPr>
          <a:xfrm>
            <a:off x="1458012" y="1178351"/>
            <a:ext cx="951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age and gender based on number of orders </a:t>
            </a:r>
          </a:p>
        </p:txBody>
      </p:sp>
    </p:spTree>
    <p:extLst>
      <p:ext uri="{BB962C8B-B14F-4D97-AF65-F5344CB8AC3E}">
        <p14:creationId xmlns:p14="http://schemas.microsoft.com/office/powerpoint/2010/main" val="37305538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</TotalTime>
  <Words>158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Broadway</vt:lpstr>
      <vt:lpstr>Century Gothic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sakshirkhandare64@gmail.com</dc:creator>
  <cp:lastModifiedBy>sakshirkhandare64@gmail.com</cp:lastModifiedBy>
  <cp:revision>5</cp:revision>
  <dcterms:created xsi:type="dcterms:W3CDTF">2024-07-23T23:30:44Z</dcterms:created>
  <dcterms:modified xsi:type="dcterms:W3CDTF">2024-07-27T02:11:24Z</dcterms:modified>
</cp:coreProperties>
</file>