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8180-2343-42F3-A0D3-174500A650BD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7B7E-EC28-41ED-B88A-317DE33C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CE111-4C41-4A88-BA23-221115C2127B}" type="slidenum">
              <a:rPr lang="de-DE"/>
              <a:pPr/>
              <a:t>2</a:t>
            </a:fld>
            <a:endParaRPr lang="de-DE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7B7E-EC28-41ED-B88A-317DE33C97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BB97-655D-47FF-AB74-F812E84AB7A6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CE66-0AFD-4922-BF7F-886D13FDD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 </a:t>
            </a:r>
            <a:r>
              <a:rPr lang="en-US" b="1" dirty="0" smtClean="0"/>
              <a:t>Programming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By- Ashutosh Shankhdhar</a:t>
            </a:r>
          </a:p>
          <a:p>
            <a:r>
              <a:rPr lang="en-US" sz="2800" dirty="0" smtClean="0"/>
              <a:t>Assistant Professor</a:t>
            </a:r>
          </a:p>
          <a:p>
            <a:r>
              <a:rPr lang="en-US" sz="2800" dirty="0" smtClean="0"/>
              <a:t>GLA University</a:t>
            </a:r>
            <a:endParaRPr lang="en-US" sz="2800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86116" y="50004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MATRIX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3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Data Frame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Data Frame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0128" y="1600200"/>
            <a:ext cx="75037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Data Frame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 R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Function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839199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793037" cy="96996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WHY Learn R?  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87680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all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352800" y="2438400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Europe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400800" y="2438400"/>
            <a:ext cx="209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North_America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8029575" y="35052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Mexico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943600" y="35052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Canada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227513" y="350520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Spain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209800" y="35052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Germany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4876800" y="45720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Vancouver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019800" y="5562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M. Wind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4191000" y="55626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L. Chan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5334000" y="24384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73914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3657600" y="3505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3429000" y="4648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6477000" y="45720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5486400" y="5562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...</a:t>
            </a: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3886200" y="1828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105400" y="1828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H="1">
            <a:off x="28194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3810000" y="2819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H="1">
            <a:off x="6477000" y="2819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7467600" y="2819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H="1">
            <a:off x="2362200" y="3886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2895600" y="3886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 flipH="1">
            <a:off x="4191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4572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H="1">
            <a:off x="8229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>
            <a:off x="86106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 flipH="1">
            <a:off x="2057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>
            <a:off x="2438400" y="5105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 flipH="1">
            <a:off x="4876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>
            <a:off x="5562600" y="4953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all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228600" y="25146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region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304800" y="56388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office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0390" name="Line 38"/>
          <p:cNvSpPr>
            <a:spLocks noChangeShapeType="1"/>
          </p:cNvSpPr>
          <p:nvPr/>
        </p:nvSpPr>
        <p:spPr bwMode="auto">
          <a:xfrm flipH="1">
            <a:off x="7315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1" name="Line 39"/>
          <p:cNvSpPr>
            <a:spLocks noChangeShapeType="1"/>
          </p:cNvSpPr>
          <p:nvPr/>
        </p:nvSpPr>
        <p:spPr bwMode="auto">
          <a:xfrm>
            <a:off x="7696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2" name="Line 40"/>
          <p:cNvSpPr>
            <a:spLocks noChangeShapeType="1"/>
          </p:cNvSpPr>
          <p:nvPr/>
        </p:nvSpPr>
        <p:spPr bwMode="auto">
          <a:xfrm flipH="1">
            <a:off x="5638800" y="3886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>
            <a:off x="6400800" y="3886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228600" y="3581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country</a:t>
            </a: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>
            <a:off x="609600" y="190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>
            <a:off x="609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609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609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7086600" y="46482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Toronto</a:t>
            </a:r>
          </a:p>
        </p:txBody>
      </p:sp>
      <p:sp>
        <p:nvSpPr>
          <p:cNvPr id="100400" name="Text Box 48"/>
          <p:cNvSpPr txBox="1">
            <a:spLocks noChangeArrowheads="1"/>
          </p:cNvSpPr>
          <p:nvPr/>
        </p:nvSpPr>
        <p:spPr bwMode="auto">
          <a:xfrm>
            <a:off x="1828800" y="464820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Frankfurt</a:t>
            </a:r>
          </a:p>
        </p:txBody>
      </p:sp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304800" y="46482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city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02" y="21836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‘R’  DATA TYPES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98" y="1371600"/>
            <a:ext cx="874010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Vector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39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Vector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LIST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1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LIST VS VECTOR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3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LIST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NEED OF 2D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68</Words>
  <Application>Microsoft Office PowerPoint</Application>
  <PresentationFormat>On-screen Show (4:3)</PresentationFormat>
  <Paragraphs>44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R Programming</vt:lpstr>
      <vt:lpstr>WHY Learn R?   </vt:lpstr>
      <vt:lpstr>‘R’  DATA TYPES</vt:lpstr>
      <vt:lpstr>Vector</vt:lpstr>
      <vt:lpstr>Vector</vt:lpstr>
      <vt:lpstr>LIST</vt:lpstr>
      <vt:lpstr>LIST VS VECTOR</vt:lpstr>
      <vt:lpstr>LIST</vt:lpstr>
      <vt:lpstr>NEED OF 2D</vt:lpstr>
      <vt:lpstr>MATRIX</vt:lpstr>
      <vt:lpstr>Data Frame</vt:lpstr>
      <vt:lpstr>Data Frame</vt:lpstr>
      <vt:lpstr>Slide 13</vt:lpstr>
      <vt:lpstr>Data Frame</vt:lpstr>
      <vt:lpstr>Assignment</vt:lpstr>
      <vt:lpstr>Function in R</vt:lpstr>
      <vt:lpstr>Sequence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22</cp:revision>
  <dcterms:created xsi:type="dcterms:W3CDTF">2020-06-15T02:35:45Z</dcterms:created>
  <dcterms:modified xsi:type="dcterms:W3CDTF">2021-07-02T02:43:46Z</dcterms:modified>
</cp:coreProperties>
</file>