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542" y="1687829"/>
            <a:ext cx="9766935" cy="4398010"/>
            <a:chOff x="145542" y="1687829"/>
            <a:chExt cx="9766935" cy="4398010"/>
          </a:xfrm>
        </p:grpSpPr>
        <p:sp>
          <p:nvSpPr>
            <p:cNvPr id="3" name="object 3"/>
            <p:cNvSpPr/>
            <p:nvPr/>
          </p:nvSpPr>
          <p:spPr>
            <a:xfrm>
              <a:off x="146304" y="1688591"/>
              <a:ext cx="9766300" cy="4395470"/>
            </a:xfrm>
            <a:custGeom>
              <a:avLst/>
              <a:gdLst/>
              <a:ahLst/>
              <a:cxnLst/>
              <a:rect l="l" t="t" r="r" b="b"/>
              <a:pathLst>
                <a:path w="9766300" h="4395470">
                  <a:moveTo>
                    <a:pt x="9765792" y="4395215"/>
                  </a:moveTo>
                  <a:lnTo>
                    <a:pt x="0" y="4395215"/>
                  </a:lnTo>
                  <a:lnTo>
                    <a:pt x="0" y="0"/>
                  </a:lnTo>
                  <a:lnTo>
                    <a:pt x="9765792" y="0"/>
                  </a:lnTo>
                  <a:lnTo>
                    <a:pt x="9765792" y="4395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42" y="1687829"/>
              <a:ext cx="9763506" cy="13830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54696" y="1694688"/>
              <a:ext cx="2057400" cy="1371600"/>
            </a:xfrm>
            <a:custGeom>
              <a:avLst/>
              <a:gdLst/>
              <a:ahLst/>
              <a:cxnLst/>
              <a:rect l="l" t="t" r="r" b="b"/>
              <a:pathLst>
                <a:path w="2057400" h="1371600">
                  <a:moveTo>
                    <a:pt x="88391" y="12700"/>
                  </a:moveTo>
                  <a:lnTo>
                    <a:pt x="82296" y="12700"/>
                  </a:lnTo>
                  <a:lnTo>
                    <a:pt x="91439" y="0"/>
                  </a:lnTo>
                  <a:lnTo>
                    <a:pt x="111251" y="0"/>
                  </a:lnTo>
                  <a:lnTo>
                    <a:pt x="88391" y="12700"/>
                  </a:lnTo>
                  <a:close/>
                </a:path>
                <a:path w="2057400" h="1371600">
                  <a:moveTo>
                    <a:pt x="1970532" y="12700"/>
                  </a:moveTo>
                  <a:lnTo>
                    <a:pt x="1955292" y="12700"/>
                  </a:lnTo>
                  <a:lnTo>
                    <a:pt x="1952243" y="0"/>
                  </a:lnTo>
                  <a:lnTo>
                    <a:pt x="1967483" y="0"/>
                  </a:lnTo>
                  <a:lnTo>
                    <a:pt x="1970532" y="12700"/>
                  </a:lnTo>
                  <a:close/>
                </a:path>
                <a:path w="2057400" h="1371600">
                  <a:moveTo>
                    <a:pt x="76200" y="25400"/>
                  </a:moveTo>
                  <a:lnTo>
                    <a:pt x="60959" y="25400"/>
                  </a:lnTo>
                  <a:lnTo>
                    <a:pt x="65532" y="12700"/>
                  </a:lnTo>
                  <a:lnTo>
                    <a:pt x="80771" y="12700"/>
                  </a:lnTo>
                  <a:lnTo>
                    <a:pt x="76200" y="25400"/>
                  </a:lnTo>
                  <a:close/>
                </a:path>
                <a:path w="2057400" h="1371600">
                  <a:moveTo>
                    <a:pt x="1996439" y="25400"/>
                  </a:moveTo>
                  <a:lnTo>
                    <a:pt x="1981200" y="25400"/>
                  </a:lnTo>
                  <a:lnTo>
                    <a:pt x="1976628" y="12700"/>
                  </a:lnTo>
                  <a:lnTo>
                    <a:pt x="1991868" y="12700"/>
                  </a:lnTo>
                  <a:lnTo>
                    <a:pt x="1996439" y="25400"/>
                  </a:lnTo>
                  <a:close/>
                </a:path>
                <a:path w="2057400" h="1371600">
                  <a:moveTo>
                    <a:pt x="54864" y="38100"/>
                  </a:moveTo>
                  <a:lnTo>
                    <a:pt x="47243" y="38100"/>
                  </a:lnTo>
                  <a:lnTo>
                    <a:pt x="53339" y="25400"/>
                  </a:lnTo>
                  <a:lnTo>
                    <a:pt x="60959" y="25400"/>
                  </a:lnTo>
                  <a:lnTo>
                    <a:pt x="54864" y="38100"/>
                  </a:lnTo>
                  <a:close/>
                </a:path>
                <a:path w="2057400" h="1371600">
                  <a:moveTo>
                    <a:pt x="2011679" y="38100"/>
                  </a:moveTo>
                  <a:lnTo>
                    <a:pt x="1999488" y="38100"/>
                  </a:lnTo>
                  <a:lnTo>
                    <a:pt x="1996439" y="25400"/>
                  </a:lnTo>
                  <a:lnTo>
                    <a:pt x="2007107" y="25400"/>
                  </a:lnTo>
                  <a:lnTo>
                    <a:pt x="2011679" y="38100"/>
                  </a:lnTo>
                  <a:close/>
                </a:path>
                <a:path w="2057400" h="1371600">
                  <a:moveTo>
                    <a:pt x="41148" y="50800"/>
                  </a:moveTo>
                  <a:lnTo>
                    <a:pt x="33527" y="50800"/>
                  </a:lnTo>
                  <a:lnTo>
                    <a:pt x="39623" y="38100"/>
                  </a:lnTo>
                  <a:lnTo>
                    <a:pt x="44196" y="38100"/>
                  </a:lnTo>
                  <a:lnTo>
                    <a:pt x="41148" y="50800"/>
                  </a:lnTo>
                  <a:close/>
                </a:path>
                <a:path w="2057400" h="1371600">
                  <a:moveTo>
                    <a:pt x="2023871" y="50800"/>
                  </a:moveTo>
                  <a:lnTo>
                    <a:pt x="2016251" y="50800"/>
                  </a:lnTo>
                  <a:lnTo>
                    <a:pt x="2013203" y="38100"/>
                  </a:lnTo>
                  <a:lnTo>
                    <a:pt x="2017775" y="38100"/>
                  </a:lnTo>
                  <a:lnTo>
                    <a:pt x="2023871" y="50800"/>
                  </a:lnTo>
                  <a:close/>
                </a:path>
                <a:path w="2057400" h="1371600">
                  <a:moveTo>
                    <a:pt x="32003" y="63500"/>
                  </a:moveTo>
                  <a:lnTo>
                    <a:pt x="24383" y="63500"/>
                  </a:lnTo>
                  <a:lnTo>
                    <a:pt x="27432" y="50800"/>
                  </a:lnTo>
                  <a:lnTo>
                    <a:pt x="35051" y="50800"/>
                  </a:lnTo>
                  <a:lnTo>
                    <a:pt x="32003" y="63500"/>
                  </a:lnTo>
                  <a:close/>
                </a:path>
                <a:path w="2057400" h="1371600">
                  <a:moveTo>
                    <a:pt x="2033015" y="63500"/>
                  </a:moveTo>
                  <a:lnTo>
                    <a:pt x="2025396" y="63500"/>
                  </a:lnTo>
                  <a:lnTo>
                    <a:pt x="2022347" y="50800"/>
                  </a:lnTo>
                  <a:lnTo>
                    <a:pt x="2029968" y="50800"/>
                  </a:lnTo>
                  <a:lnTo>
                    <a:pt x="2033015" y="63500"/>
                  </a:lnTo>
                  <a:close/>
                </a:path>
                <a:path w="2057400" h="1371600">
                  <a:moveTo>
                    <a:pt x="25907" y="76200"/>
                  </a:moveTo>
                  <a:lnTo>
                    <a:pt x="18287" y="76200"/>
                  </a:lnTo>
                  <a:lnTo>
                    <a:pt x="19811" y="63500"/>
                  </a:lnTo>
                  <a:lnTo>
                    <a:pt x="27432" y="63500"/>
                  </a:lnTo>
                  <a:lnTo>
                    <a:pt x="25907" y="76200"/>
                  </a:lnTo>
                  <a:close/>
                </a:path>
                <a:path w="2057400" h="1371600">
                  <a:moveTo>
                    <a:pt x="2040635" y="76200"/>
                  </a:moveTo>
                  <a:lnTo>
                    <a:pt x="2033015" y="76200"/>
                  </a:lnTo>
                  <a:lnTo>
                    <a:pt x="2029968" y="63500"/>
                  </a:lnTo>
                  <a:lnTo>
                    <a:pt x="2037588" y="63500"/>
                  </a:lnTo>
                  <a:lnTo>
                    <a:pt x="2040635" y="76200"/>
                  </a:lnTo>
                  <a:close/>
                </a:path>
                <a:path w="2057400" h="1371600">
                  <a:moveTo>
                    <a:pt x="10667" y="114300"/>
                  </a:moveTo>
                  <a:lnTo>
                    <a:pt x="4571" y="114300"/>
                  </a:lnTo>
                  <a:lnTo>
                    <a:pt x="4571" y="101600"/>
                  </a:lnTo>
                  <a:lnTo>
                    <a:pt x="9143" y="88900"/>
                  </a:lnTo>
                  <a:lnTo>
                    <a:pt x="12191" y="88900"/>
                  </a:lnTo>
                  <a:lnTo>
                    <a:pt x="15239" y="76200"/>
                  </a:lnTo>
                  <a:lnTo>
                    <a:pt x="18287" y="76200"/>
                  </a:lnTo>
                  <a:lnTo>
                    <a:pt x="10667" y="101600"/>
                  </a:lnTo>
                  <a:lnTo>
                    <a:pt x="10667" y="114300"/>
                  </a:lnTo>
                  <a:close/>
                </a:path>
                <a:path w="2057400" h="1371600">
                  <a:moveTo>
                    <a:pt x="2052828" y="114300"/>
                  </a:moveTo>
                  <a:lnTo>
                    <a:pt x="2048256" y="114300"/>
                  </a:lnTo>
                  <a:lnTo>
                    <a:pt x="2046732" y="101600"/>
                  </a:lnTo>
                  <a:lnTo>
                    <a:pt x="2039111" y="76200"/>
                  </a:lnTo>
                  <a:lnTo>
                    <a:pt x="2043683" y="76200"/>
                  </a:lnTo>
                  <a:lnTo>
                    <a:pt x="2046732" y="88900"/>
                  </a:lnTo>
                  <a:lnTo>
                    <a:pt x="2048256" y="88900"/>
                  </a:lnTo>
                  <a:lnTo>
                    <a:pt x="2052828" y="101600"/>
                  </a:lnTo>
                  <a:lnTo>
                    <a:pt x="2052828" y="114300"/>
                  </a:lnTo>
                  <a:close/>
                </a:path>
                <a:path w="2057400" h="1371600">
                  <a:moveTo>
                    <a:pt x="7619" y="127000"/>
                  </a:moveTo>
                  <a:lnTo>
                    <a:pt x="1523" y="127000"/>
                  </a:lnTo>
                  <a:lnTo>
                    <a:pt x="1523" y="114300"/>
                  </a:lnTo>
                  <a:lnTo>
                    <a:pt x="7619" y="114300"/>
                  </a:lnTo>
                  <a:lnTo>
                    <a:pt x="7619" y="127000"/>
                  </a:lnTo>
                  <a:close/>
                </a:path>
                <a:path w="2057400" h="1371600">
                  <a:moveTo>
                    <a:pt x="2055875" y="127000"/>
                  </a:moveTo>
                  <a:lnTo>
                    <a:pt x="2049779" y="127000"/>
                  </a:lnTo>
                  <a:lnTo>
                    <a:pt x="2049779" y="114300"/>
                  </a:lnTo>
                  <a:lnTo>
                    <a:pt x="2055875" y="114300"/>
                  </a:lnTo>
                  <a:lnTo>
                    <a:pt x="2055875" y="127000"/>
                  </a:lnTo>
                  <a:close/>
                </a:path>
                <a:path w="2057400" h="1371600">
                  <a:moveTo>
                    <a:pt x="15239" y="1282700"/>
                  </a:moveTo>
                  <a:lnTo>
                    <a:pt x="9143" y="1282700"/>
                  </a:lnTo>
                  <a:lnTo>
                    <a:pt x="4571" y="1270000"/>
                  </a:lnTo>
                  <a:lnTo>
                    <a:pt x="4571" y="1257300"/>
                  </a:lnTo>
                  <a:lnTo>
                    <a:pt x="1523" y="1257300"/>
                  </a:lnTo>
                  <a:lnTo>
                    <a:pt x="1523" y="1244600"/>
                  </a:lnTo>
                  <a:lnTo>
                    <a:pt x="0" y="1231900"/>
                  </a:lnTo>
                  <a:lnTo>
                    <a:pt x="0" y="127000"/>
                  </a:lnTo>
                  <a:lnTo>
                    <a:pt x="6096" y="127000"/>
                  </a:lnTo>
                  <a:lnTo>
                    <a:pt x="6096" y="1231900"/>
                  </a:lnTo>
                  <a:lnTo>
                    <a:pt x="7619" y="1244600"/>
                  </a:lnTo>
                  <a:lnTo>
                    <a:pt x="10667" y="1257300"/>
                  </a:lnTo>
                  <a:lnTo>
                    <a:pt x="15239" y="1282700"/>
                  </a:lnTo>
                  <a:close/>
                </a:path>
                <a:path w="2057400" h="1371600">
                  <a:moveTo>
                    <a:pt x="2046732" y="1282700"/>
                  </a:moveTo>
                  <a:lnTo>
                    <a:pt x="2042160" y="1282700"/>
                  </a:lnTo>
                  <a:lnTo>
                    <a:pt x="2048256" y="1257300"/>
                  </a:lnTo>
                  <a:lnTo>
                    <a:pt x="2051303" y="1231900"/>
                  </a:lnTo>
                  <a:lnTo>
                    <a:pt x="2051303" y="127000"/>
                  </a:lnTo>
                  <a:lnTo>
                    <a:pt x="2057400" y="127000"/>
                  </a:lnTo>
                  <a:lnTo>
                    <a:pt x="2057400" y="1231900"/>
                  </a:lnTo>
                  <a:lnTo>
                    <a:pt x="2055875" y="1244600"/>
                  </a:lnTo>
                  <a:lnTo>
                    <a:pt x="2055875" y="1257300"/>
                  </a:lnTo>
                  <a:lnTo>
                    <a:pt x="2052828" y="1257300"/>
                  </a:lnTo>
                  <a:lnTo>
                    <a:pt x="2052828" y="1270000"/>
                  </a:lnTo>
                  <a:lnTo>
                    <a:pt x="2046732" y="1282700"/>
                  </a:lnTo>
                  <a:close/>
                </a:path>
                <a:path w="2057400" h="1371600">
                  <a:moveTo>
                    <a:pt x="21335" y="1295400"/>
                  </a:moveTo>
                  <a:lnTo>
                    <a:pt x="15239" y="1295400"/>
                  </a:lnTo>
                  <a:lnTo>
                    <a:pt x="12191" y="1282700"/>
                  </a:lnTo>
                  <a:lnTo>
                    <a:pt x="18287" y="1282700"/>
                  </a:lnTo>
                  <a:lnTo>
                    <a:pt x="21335" y="1295400"/>
                  </a:lnTo>
                  <a:close/>
                </a:path>
                <a:path w="2057400" h="1371600">
                  <a:moveTo>
                    <a:pt x="2040635" y="1295400"/>
                  </a:moveTo>
                  <a:lnTo>
                    <a:pt x="2036064" y="1295400"/>
                  </a:lnTo>
                  <a:lnTo>
                    <a:pt x="2039111" y="1282700"/>
                  </a:lnTo>
                  <a:lnTo>
                    <a:pt x="2043683" y="1282700"/>
                  </a:lnTo>
                  <a:lnTo>
                    <a:pt x="2040635" y="1295400"/>
                  </a:lnTo>
                  <a:close/>
                </a:path>
                <a:path w="2057400" h="1371600">
                  <a:moveTo>
                    <a:pt x="30480" y="1308100"/>
                  </a:moveTo>
                  <a:lnTo>
                    <a:pt x="22859" y="1308100"/>
                  </a:lnTo>
                  <a:lnTo>
                    <a:pt x="19811" y="1295400"/>
                  </a:lnTo>
                  <a:lnTo>
                    <a:pt x="27432" y="1295400"/>
                  </a:lnTo>
                  <a:lnTo>
                    <a:pt x="30480" y="1308100"/>
                  </a:lnTo>
                  <a:close/>
                </a:path>
                <a:path w="2057400" h="1371600">
                  <a:moveTo>
                    <a:pt x="2034539" y="1308100"/>
                  </a:moveTo>
                  <a:lnTo>
                    <a:pt x="2026919" y="1308100"/>
                  </a:lnTo>
                  <a:lnTo>
                    <a:pt x="2029968" y="1295400"/>
                  </a:lnTo>
                  <a:lnTo>
                    <a:pt x="2037588" y="1295400"/>
                  </a:lnTo>
                  <a:lnTo>
                    <a:pt x="2034539" y="1308100"/>
                  </a:lnTo>
                  <a:close/>
                </a:path>
                <a:path w="2057400" h="1371600">
                  <a:moveTo>
                    <a:pt x="38100" y="1320800"/>
                  </a:moveTo>
                  <a:lnTo>
                    <a:pt x="30480" y="1320800"/>
                  </a:lnTo>
                  <a:lnTo>
                    <a:pt x="27432" y="1308100"/>
                  </a:lnTo>
                  <a:lnTo>
                    <a:pt x="35051" y="1308100"/>
                  </a:lnTo>
                  <a:lnTo>
                    <a:pt x="38100" y="1320800"/>
                  </a:lnTo>
                  <a:close/>
                </a:path>
                <a:path w="2057400" h="1371600">
                  <a:moveTo>
                    <a:pt x="2026919" y="1320800"/>
                  </a:moveTo>
                  <a:lnTo>
                    <a:pt x="2019300" y="1320800"/>
                  </a:lnTo>
                  <a:lnTo>
                    <a:pt x="2022347" y="1308100"/>
                  </a:lnTo>
                  <a:lnTo>
                    <a:pt x="2029968" y="1308100"/>
                  </a:lnTo>
                  <a:lnTo>
                    <a:pt x="2026919" y="1320800"/>
                  </a:lnTo>
                  <a:close/>
                </a:path>
                <a:path w="2057400" h="1371600">
                  <a:moveTo>
                    <a:pt x="50291" y="1333500"/>
                  </a:moveTo>
                  <a:lnTo>
                    <a:pt x="42671" y="1333500"/>
                  </a:lnTo>
                  <a:lnTo>
                    <a:pt x="36575" y="1320800"/>
                  </a:lnTo>
                  <a:lnTo>
                    <a:pt x="47243" y="1320800"/>
                  </a:lnTo>
                  <a:lnTo>
                    <a:pt x="50291" y="1333500"/>
                  </a:lnTo>
                  <a:close/>
                </a:path>
                <a:path w="2057400" h="1371600">
                  <a:moveTo>
                    <a:pt x="2004060" y="1346200"/>
                  </a:moveTo>
                  <a:lnTo>
                    <a:pt x="1991868" y="1346200"/>
                  </a:lnTo>
                  <a:lnTo>
                    <a:pt x="1996439" y="1333500"/>
                  </a:lnTo>
                  <a:lnTo>
                    <a:pt x="2007107" y="1333500"/>
                  </a:lnTo>
                  <a:lnTo>
                    <a:pt x="2010156" y="1320800"/>
                  </a:lnTo>
                  <a:lnTo>
                    <a:pt x="2020824" y="1320800"/>
                  </a:lnTo>
                  <a:lnTo>
                    <a:pt x="2004060" y="1346200"/>
                  </a:lnTo>
                  <a:close/>
                </a:path>
                <a:path w="2057400" h="1371600">
                  <a:moveTo>
                    <a:pt x="65532" y="1346200"/>
                  </a:moveTo>
                  <a:lnTo>
                    <a:pt x="53339" y="1346200"/>
                  </a:lnTo>
                  <a:lnTo>
                    <a:pt x="50291" y="1333500"/>
                  </a:lnTo>
                  <a:lnTo>
                    <a:pt x="60959" y="1333500"/>
                  </a:lnTo>
                  <a:lnTo>
                    <a:pt x="65532" y="1346200"/>
                  </a:lnTo>
                  <a:close/>
                </a:path>
                <a:path w="2057400" h="1371600">
                  <a:moveTo>
                    <a:pt x="85343" y="1358900"/>
                  </a:moveTo>
                  <a:lnTo>
                    <a:pt x="73151" y="1358900"/>
                  </a:lnTo>
                  <a:lnTo>
                    <a:pt x="70103" y="1346200"/>
                  </a:lnTo>
                  <a:lnTo>
                    <a:pt x="80771" y="1346200"/>
                  </a:lnTo>
                  <a:lnTo>
                    <a:pt x="85343" y="1358900"/>
                  </a:lnTo>
                  <a:close/>
                </a:path>
                <a:path w="2057400" h="1371600">
                  <a:moveTo>
                    <a:pt x="1984247" y="1358900"/>
                  </a:moveTo>
                  <a:lnTo>
                    <a:pt x="1973579" y="1358900"/>
                  </a:lnTo>
                  <a:lnTo>
                    <a:pt x="1976628" y="1346200"/>
                  </a:lnTo>
                  <a:lnTo>
                    <a:pt x="1988819" y="1346200"/>
                  </a:lnTo>
                  <a:lnTo>
                    <a:pt x="1984247" y="1358900"/>
                  </a:lnTo>
                  <a:close/>
                </a:path>
                <a:path w="2057400" h="1371600">
                  <a:moveTo>
                    <a:pt x="118871" y="1371600"/>
                  </a:moveTo>
                  <a:lnTo>
                    <a:pt x="108203" y="1371600"/>
                  </a:lnTo>
                  <a:lnTo>
                    <a:pt x="94487" y="1358900"/>
                  </a:lnTo>
                  <a:lnTo>
                    <a:pt x="114300" y="1358900"/>
                  </a:lnTo>
                  <a:lnTo>
                    <a:pt x="118871" y="1371600"/>
                  </a:lnTo>
                  <a:close/>
                </a:path>
                <a:path w="2057400" h="1371600">
                  <a:moveTo>
                    <a:pt x="1940051" y="1371600"/>
                  </a:moveTo>
                  <a:lnTo>
                    <a:pt x="1938528" y="1371600"/>
                  </a:lnTo>
                  <a:lnTo>
                    <a:pt x="1952243" y="1358900"/>
                  </a:lnTo>
                  <a:lnTo>
                    <a:pt x="1967483" y="1358900"/>
                  </a:lnTo>
                  <a:lnTo>
                    <a:pt x="1940051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5800" y="1772412"/>
              <a:ext cx="1167384" cy="975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8996" y="1949195"/>
              <a:ext cx="1845564" cy="9738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57744" y="4585715"/>
              <a:ext cx="2045335" cy="1495425"/>
            </a:xfrm>
            <a:custGeom>
              <a:avLst/>
              <a:gdLst/>
              <a:ahLst/>
              <a:cxnLst/>
              <a:rect l="l" t="t" r="r" b="b"/>
              <a:pathLst>
                <a:path w="2045334" h="1495425">
                  <a:moveTo>
                    <a:pt x="1911095" y="1495043"/>
                  </a:moveTo>
                  <a:lnTo>
                    <a:pt x="134112" y="1495043"/>
                  </a:lnTo>
                  <a:lnTo>
                    <a:pt x="129539" y="1493519"/>
                  </a:lnTo>
                  <a:lnTo>
                    <a:pt x="120396" y="1493519"/>
                  </a:lnTo>
                  <a:lnTo>
                    <a:pt x="111252" y="1490471"/>
                  </a:lnTo>
                  <a:lnTo>
                    <a:pt x="106679" y="1490471"/>
                  </a:lnTo>
                  <a:lnTo>
                    <a:pt x="88391" y="1484375"/>
                  </a:lnTo>
                  <a:lnTo>
                    <a:pt x="83820" y="1481327"/>
                  </a:lnTo>
                  <a:lnTo>
                    <a:pt x="80772" y="1479803"/>
                  </a:lnTo>
                  <a:lnTo>
                    <a:pt x="76200" y="1478279"/>
                  </a:lnTo>
                  <a:lnTo>
                    <a:pt x="71628" y="1475231"/>
                  </a:lnTo>
                  <a:lnTo>
                    <a:pt x="68580" y="1473707"/>
                  </a:lnTo>
                  <a:lnTo>
                    <a:pt x="64008" y="1470659"/>
                  </a:lnTo>
                  <a:lnTo>
                    <a:pt x="60960" y="1467611"/>
                  </a:lnTo>
                  <a:lnTo>
                    <a:pt x="56387" y="1464563"/>
                  </a:lnTo>
                  <a:lnTo>
                    <a:pt x="53339" y="1461515"/>
                  </a:lnTo>
                  <a:lnTo>
                    <a:pt x="48768" y="1458467"/>
                  </a:lnTo>
                  <a:lnTo>
                    <a:pt x="36576" y="1446275"/>
                  </a:lnTo>
                  <a:lnTo>
                    <a:pt x="33528" y="1441703"/>
                  </a:lnTo>
                  <a:lnTo>
                    <a:pt x="30480" y="1438655"/>
                  </a:lnTo>
                  <a:lnTo>
                    <a:pt x="27432" y="1434083"/>
                  </a:lnTo>
                  <a:lnTo>
                    <a:pt x="24384" y="1431035"/>
                  </a:lnTo>
                  <a:lnTo>
                    <a:pt x="21336" y="1426463"/>
                  </a:lnTo>
                  <a:lnTo>
                    <a:pt x="19812" y="1423415"/>
                  </a:lnTo>
                  <a:lnTo>
                    <a:pt x="16764" y="1418843"/>
                  </a:lnTo>
                  <a:lnTo>
                    <a:pt x="13716" y="1409699"/>
                  </a:lnTo>
                  <a:lnTo>
                    <a:pt x="10668" y="1406651"/>
                  </a:lnTo>
                  <a:lnTo>
                    <a:pt x="4572" y="1388363"/>
                  </a:lnTo>
                  <a:lnTo>
                    <a:pt x="4572" y="1383791"/>
                  </a:lnTo>
                  <a:lnTo>
                    <a:pt x="1524" y="1374647"/>
                  </a:lnTo>
                  <a:lnTo>
                    <a:pt x="1524" y="1365503"/>
                  </a:lnTo>
                  <a:lnTo>
                    <a:pt x="0" y="1360931"/>
                  </a:lnTo>
                  <a:lnTo>
                    <a:pt x="0" y="1351787"/>
                  </a:lnTo>
                  <a:lnTo>
                    <a:pt x="0" y="134112"/>
                  </a:lnTo>
                  <a:lnTo>
                    <a:pt x="1524" y="128016"/>
                  </a:lnTo>
                  <a:lnTo>
                    <a:pt x="1524" y="118871"/>
                  </a:lnTo>
                  <a:lnTo>
                    <a:pt x="4572" y="109728"/>
                  </a:lnTo>
                  <a:lnTo>
                    <a:pt x="4572" y="105155"/>
                  </a:lnTo>
                  <a:lnTo>
                    <a:pt x="7620" y="96012"/>
                  </a:lnTo>
                  <a:lnTo>
                    <a:pt x="9144" y="92963"/>
                  </a:lnTo>
                  <a:lnTo>
                    <a:pt x="10668" y="88391"/>
                  </a:lnTo>
                  <a:lnTo>
                    <a:pt x="13716" y="83820"/>
                  </a:lnTo>
                  <a:lnTo>
                    <a:pt x="16764" y="74675"/>
                  </a:lnTo>
                  <a:lnTo>
                    <a:pt x="19812" y="71628"/>
                  </a:lnTo>
                  <a:lnTo>
                    <a:pt x="21336" y="67055"/>
                  </a:lnTo>
                  <a:lnTo>
                    <a:pt x="24384" y="62483"/>
                  </a:lnTo>
                  <a:lnTo>
                    <a:pt x="27432" y="59436"/>
                  </a:lnTo>
                  <a:lnTo>
                    <a:pt x="30480" y="54863"/>
                  </a:lnTo>
                  <a:lnTo>
                    <a:pt x="36576" y="48767"/>
                  </a:lnTo>
                  <a:lnTo>
                    <a:pt x="39624" y="44195"/>
                  </a:lnTo>
                  <a:lnTo>
                    <a:pt x="48768" y="35051"/>
                  </a:lnTo>
                  <a:lnTo>
                    <a:pt x="53339" y="32003"/>
                  </a:lnTo>
                  <a:lnTo>
                    <a:pt x="56387" y="28955"/>
                  </a:lnTo>
                  <a:lnTo>
                    <a:pt x="60960" y="25908"/>
                  </a:lnTo>
                  <a:lnTo>
                    <a:pt x="64008" y="22859"/>
                  </a:lnTo>
                  <a:lnTo>
                    <a:pt x="68580" y="21336"/>
                  </a:lnTo>
                  <a:lnTo>
                    <a:pt x="71628" y="18287"/>
                  </a:lnTo>
                  <a:lnTo>
                    <a:pt x="76200" y="16763"/>
                  </a:lnTo>
                  <a:lnTo>
                    <a:pt x="80772" y="13716"/>
                  </a:lnTo>
                  <a:lnTo>
                    <a:pt x="83820" y="12191"/>
                  </a:lnTo>
                  <a:lnTo>
                    <a:pt x="115824" y="1524"/>
                  </a:lnTo>
                  <a:lnTo>
                    <a:pt x="120396" y="1524"/>
                  </a:lnTo>
                  <a:lnTo>
                    <a:pt x="124968" y="0"/>
                  </a:lnTo>
                  <a:lnTo>
                    <a:pt x="1920240" y="0"/>
                  </a:lnTo>
                  <a:lnTo>
                    <a:pt x="1924812" y="1524"/>
                  </a:lnTo>
                  <a:lnTo>
                    <a:pt x="1929383" y="1524"/>
                  </a:lnTo>
                  <a:lnTo>
                    <a:pt x="1961387" y="12191"/>
                  </a:lnTo>
                  <a:lnTo>
                    <a:pt x="1964436" y="13716"/>
                  </a:lnTo>
                  <a:lnTo>
                    <a:pt x="1969008" y="16763"/>
                  </a:lnTo>
                  <a:lnTo>
                    <a:pt x="1973579" y="18287"/>
                  </a:lnTo>
                  <a:lnTo>
                    <a:pt x="1976628" y="21336"/>
                  </a:lnTo>
                  <a:lnTo>
                    <a:pt x="1981200" y="22859"/>
                  </a:lnTo>
                  <a:lnTo>
                    <a:pt x="1985771" y="25908"/>
                  </a:lnTo>
                  <a:lnTo>
                    <a:pt x="1991867" y="32003"/>
                  </a:lnTo>
                  <a:lnTo>
                    <a:pt x="1996440" y="35051"/>
                  </a:lnTo>
                  <a:lnTo>
                    <a:pt x="2013204" y="51816"/>
                  </a:lnTo>
                  <a:lnTo>
                    <a:pt x="2014728" y="54863"/>
                  </a:lnTo>
                  <a:lnTo>
                    <a:pt x="2017775" y="59436"/>
                  </a:lnTo>
                  <a:lnTo>
                    <a:pt x="2020824" y="62483"/>
                  </a:lnTo>
                  <a:lnTo>
                    <a:pt x="2023871" y="67055"/>
                  </a:lnTo>
                  <a:lnTo>
                    <a:pt x="2025395" y="71628"/>
                  </a:lnTo>
                  <a:lnTo>
                    <a:pt x="2028444" y="74675"/>
                  </a:lnTo>
                  <a:lnTo>
                    <a:pt x="2029967" y="79247"/>
                  </a:lnTo>
                  <a:lnTo>
                    <a:pt x="2033016" y="83820"/>
                  </a:lnTo>
                  <a:lnTo>
                    <a:pt x="2036063" y="92963"/>
                  </a:lnTo>
                  <a:lnTo>
                    <a:pt x="2037587" y="96012"/>
                  </a:lnTo>
                  <a:lnTo>
                    <a:pt x="2040636" y="105155"/>
                  </a:lnTo>
                  <a:lnTo>
                    <a:pt x="2040636" y="109728"/>
                  </a:lnTo>
                  <a:lnTo>
                    <a:pt x="2043683" y="118871"/>
                  </a:lnTo>
                  <a:lnTo>
                    <a:pt x="2043683" y="128016"/>
                  </a:lnTo>
                  <a:lnTo>
                    <a:pt x="2045208" y="134112"/>
                  </a:lnTo>
                  <a:lnTo>
                    <a:pt x="2045208" y="1360931"/>
                  </a:lnTo>
                  <a:lnTo>
                    <a:pt x="2043683" y="1365503"/>
                  </a:lnTo>
                  <a:lnTo>
                    <a:pt x="2043683" y="1374647"/>
                  </a:lnTo>
                  <a:lnTo>
                    <a:pt x="2040636" y="1383791"/>
                  </a:lnTo>
                  <a:lnTo>
                    <a:pt x="2040636" y="1388363"/>
                  </a:lnTo>
                  <a:lnTo>
                    <a:pt x="2034540" y="1406651"/>
                  </a:lnTo>
                  <a:lnTo>
                    <a:pt x="2033016" y="1409699"/>
                  </a:lnTo>
                  <a:lnTo>
                    <a:pt x="2029967" y="1414271"/>
                  </a:lnTo>
                  <a:lnTo>
                    <a:pt x="2028444" y="1418843"/>
                  </a:lnTo>
                  <a:lnTo>
                    <a:pt x="2025395" y="1423415"/>
                  </a:lnTo>
                  <a:lnTo>
                    <a:pt x="2023871" y="1426463"/>
                  </a:lnTo>
                  <a:lnTo>
                    <a:pt x="2020824" y="1431035"/>
                  </a:lnTo>
                  <a:lnTo>
                    <a:pt x="2017775" y="1434083"/>
                  </a:lnTo>
                  <a:lnTo>
                    <a:pt x="2014728" y="1438655"/>
                  </a:lnTo>
                  <a:lnTo>
                    <a:pt x="2013204" y="1441703"/>
                  </a:lnTo>
                  <a:lnTo>
                    <a:pt x="2010155" y="1446275"/>
                  </a:lnTo>
                  <a:lnTo>
                    <a:pt x="2005583" y="1449323"/>
                  </a:lnTo>
                  <a:lnTo>
                    <a:pt x="1996440" y="1458467"/>
                  </a:lnTo>
                  <a:lnTo>
                    <a:pt x="1991867" y="1461515"/>
                  </a:lnTo>
                  <a:lnTo>
                    <a:pt x="1985771" y="1467611"/>
                  </a:lnTo>
                  <a:lnTo>
                    <a:pt x="1976628" y="1473707"/>
                  </a:lnTo>
                  <a:lnTo>
                    <a:pt x="1973579" y="1475231"/>
                  </a:lnTo>
                  <a:lnTo>
                    <a:pt x="1969008" y="1478279"/>
                  </a:lnTo>
                  <a:lnTo>
                    <a:pt x="1964436" y="1479803"/>
                  </a:lnTo>
                  <a:lnTo>
                    <a:pt x="1961387" y="1481327"/>
                  </a:lnTo>
                  <a:lnTo>
                    <a:pt x="1956816" y="1484375"/>
                  </a:lnTo>
                  <a:lnTo>
                    <a:pt x="1938528" y="1490471"/>
                  </a:lnTo>
                  <a:lnTo>
                    <a:pt x="1933955" y="1490471"/>
                  </a:lnTo>
                  <a:lnTo>
                    <a:pt x="1924812" y="1493519"/>
                  </a:lnTo>
                  <a:lnTo>
                    <a:pt x="1915667" y="1493519"/>
                  </a:lnTo>
                  <a:lnTo>
                    <a:pt x="1911095" y="1495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54696" y="4582668"/>
              <a:ext cx="2051685" cy="1498600"/>
            </a:xfrm>
            <a:custGeom>
              <a:avLst/>
              <a:gdLst/>
              <a:ahLst/>
              <a:cxnLst/>
              <a:rect l="l" t="t" r="r" b="b"/>
              <a:pathLst>
                <a:path w="2051684" h="1498600">
                  <a:moveTo>
                    <a:pt x="97535" y="12700"/>
                  </a:moveTo>
                  <a:lnTo>
                    <a:pt x="82296" y="12700"/>
                  </a:lnTo>
                  <a:lnTo>
                    <a:pt x="91439" y="0"/>
                  </a:lnTo>
                  <a:lnTo>
                    <a:pt x="102107" y="0"/>
                  </a:lnTo>
                  <a:lnTo>
                    <a:pt x="97535" y="12700"/>
                  </a:lnTo>
                  <a:close/>
                </a:path>
                <a:path w="2051684" h="1498600">
                  <a:moveTo>
                    <a:pt x="1969007" y="12700"/>
                  </a:moveTo>
                  <a:lnTo>
                    <a:pt x="1953768" y="12700"/>
                  </a:lnTo>
                  <a:lnTo>
                    <a:pt x="1949196" y="0"/>
                  </a:lnTo>
                  <a:lnTo>
                    <a:pt x="1964435" y="0"/>
                  </a:lnTo>
                  <a:lnTo>
                    <a:pt x="1969007" y="12700"/>
                  </a:lnTo>
                  <a:close/>
                </a:path>
                <a:path w="2051684" h="1498600">
                  <a:moveTo>
                    <a:pt x="73151" y="25400"/>
                  </a:moveTo>
                  <a:lnTo>
                    <a:pt x="60959" y="25400"/>
                  </a:lnTo>
                  <a:lnTo>
                    <a:pt x="65532" y="12700"/>
                  </a:lnTo>
                  <a:lnTo>
                    <a:pt x="76200" y="12700"/>
                  </a:lnTo>
                  <a:lnTo>
                    <a:pt x="73151" y="25400"/>
                  </a:lnTo>
                  <a:close/>
                </a:path>
                <a:path w="2051684" h="1498600">
                  <a:moveTo>
                    <a:pt x="1990343" y="25400"/>
                  </a:moveTo>
                  <a:lnTo>
                    <a:pt x="1978151" y="25400"/>
                  </a:lnTo>
                  <a:lnTo>
                    <a:pt x="1975103" y="12700"/>
                  </a:lnTo>
                  <a:lnTo>
                    <a:pt x="1985771" y="12700"/>
                  </a:lnTo>
                  <a:lnTo>
                    <a:pt x="1990343" y="25400"/>
                  </a:lnTo>
                  <a:close/>
                </a:path>
                <a:path w="2051684" h="1498600">
                  <a:moveTo>
                    <a:pt x="38100" y="50800"/>
                  </a:moveTo>
                  <a:lnTo>
                    <a:pt x="33527" y="50800"/>
                  </a:lnTo>
                  <a:lnTo>
                    <a:pt x="36575" y="38100"/>
                  </a:lnTo>
                  <a:lnTo>
                    <a:pt x="53339" y="25400"/>
                  </a:lnTo>
                  <a:lnTo>
                    <a:pt x="57911" y="25400"/>
                  </a:lnTo>
                  <a:lnTo>
                    <a:pt x="54864" y="38100"/>
                  </a:lnTo>
                  <a:lnTo>
                    <a:pt x="47243" y="38100"/>
                  </a:lnTo>
                  <a:lnTo>
                    <a:pt x="38100" y="50800"/>
                  </a:lnTo>
                  <a:close/>
                </a:path>
                <a:path w="2051684" h="1498600">
                  <a:moveTo>
                    <a:pt x="2017775" y="50800"/>
                  </a:moveTo>
                  <a:lnTo>
                    <a:pt x="2013203" y="50800"/>
                  </a:lnTo>
                  <a:lnTo>
                    <a:pt x="2004060" y="38100"/>
                  </a:lnTo>
                  <a:lnTo>
                    <a:pt x="1997964" y="38100"/>
                  </a:lnTo>
                  <a:lnTo>
                    <a:pt x="1993392" y="25400"/>
                  </a:lnTo>
                  <a:lnTo>
                    <a:pt x="1997964" y="25400"/>
                  </a:lnTo>
                  <a:lnTo>
                    <a:pt x="2014728" y="38100"/>
                  </a:lnTo>
                  <a:lnTo>
                    <a:pt x="2017775" y="50800"/>
                  </a:lnTo>
                  <a:close/>
                </a:path>
                <a:path w="2051684" h="1498600">
                  <a:moveTo>
                    <a:pt x="32003" y="63500"/>
                  </a:moveTo>
                  <a:lnTo>
                    <a:pt x="24383" y="63500"/>
                  </a:lnTo>
                  <a:lnTo>
                    <a:pt x="27432" y="50800"/>
                  </a:lnTo>
                  <a:lnTo>
                    <a:pt x="35051" y="50800"/>
                  </a:lnTo>
                  <a:lnTo>
                    <a:pt x="32003" y="63500"/>
                  </a:lnTo>
                  <a:close/>
                </a:path>
                <a:path w="2051684" h="1498600">
                  <a:moveTo>
                    <a:pt x="2026919" y="63500"/>
                  </a:moveTo>
                  <a:lnTo>
                    <a:pt x="2019300" y="63500"/>
                  </a:lnTo>
                  <a:lnTo>
                    <a:pt x="2016251" y="50800"/>
                  </a:lnTo>
                  <a:lnTo>
                    <a:pt x="2023871" y="50800"/>
                  </a:lnTo>
                  <a:lnTo>
                    <a:pt x="2026919" y="63500"/>
                  </a:lnTo>
                  <a:close/>
                </a:path>
                <a:path w="2051684" h="1498600">
                  <a:moveTo>
                    <a:pt x="25907" y="76200"/>
                  </a:moveTo>
                  <a:lnTo>
                    <a:pt x="18287" y="76200"/>
                  </a:lnTo>
                  <a:lnTo>
                    <a:pt x="19811" y="63500"/>
                  </a:lnTo>
                  <a:lnTo>
                    <a:pt x="27432" y="63500"/>
                  </a:lnTo>
                  <a:lnTo>
                    <a:pt x="25907" y="76200"/>
                  </a:lnTo>
                  <a:close/>
                </a:path>
                <a:path w="2051684" h="1498600">
                  <a:moveTo>
                    <a:pt x="2034539" y="76200"/>
                  </a:moveTo>
                  <a:lnTo>
                    <a:pt x="2026919" y="76200"/>
                  </a:lnTo>
                  <a:lnTo>
                    <a:pt x="2020824" y="63500"/>
                  </a:lnTo>
                  <a:lnTo>
                    <a:pt x="2031492" y="63500"/>
                  </a:lnTo>
                  <a:lnTo>
                    <a:pt x="2034539" y="76200"/>
                  </a:lnTo>
                  <a:close/>
                </a:path>
                <a:path w="2051684" h="1498600">
                  <a:moveTo>
                    <a:pt x="7619" y="127000"/>
                  </a:moveTo>
                  <a:lnTo>
                    <a:pt x="1523" y="127000"/>
                  </a:lnTo>
                  <a:lnTo>
                    <a:pt x="1523" y="114300"/>
                  </a:lnTo>
                  <a:lnTo>
                    <a:pt x="4571" y="101600"/>
                  </a:lnTo>
                  <a:lnTo>
                    <a:pt x="9143" y="88900"/>
                  </a:lnTo>
                  <a:lnTo>
                    <a:pt x="12191" y="88900"/>
                  </a:lnTo>
                  <a:lnTo>
                    <a:pt x="15239" y="76200"/>
                  </a:lnTo>
                  <a:lnTo>
                    <a:pt x="18287" y="76200"/>
                  </a:lnTo>
                  <a:lnTo>
                    <a:pt x="16764" y="88900"/>
                  </a:lnTo>
                  <a:lnTo>
                    <a:pt x="10667" y="101600"/>
                  </a:lnTo>
                  <a:lnTo>
                    <a:pt x="10667" y="114300"/>
                  </a:lnTo>
                  <a:lnTo>
                    <a:pt x="7619" y="114300"/>
                  </a:lnTo>
                  <a:lnTo>
                    <a:pt x="7619" y="127000"/>
                  </a:lnTo>
                  <a:close/>
                </a:path>
                <a:path w="2051684" h="1498600">
                  <a:moveTo>
                    <a:pt x="2049779" y="127000"/>
                  </a:moveTo>
                  <a:lnTo>
                    <a:pt x="2043683" y="127000"/>
                  </a:lnTo>
                  <a:lnTo>
                    <a:pt x="2043683" y="114300"/>
                  </a:lnTo>
                  <a:lnTo>
                    <a:pt x="2042160" y="114300"/>
                  </a:lnTo>
                  <a:lnTo>
                    <a:pt x="2034539" y="88900"/>
                  </a:lnTo>
                  <a:lnTo>
                    <a:pt x="2033015" y="76200"/>
                  </a:lnTo>
                  <a:lnTo>
                    <a:pt x="2037588" y="76200"/>
                  </a:lnTo>
                  <a:lnTo>
                    <a:pt x="2040635" y="88900"/>
                  </a:lnTo>
                  <a:lnTo>
                    <a:pt x="2046732" y="101600"/>
                  </a:lnTo>
                  <a:lnTo>
                    <a:pt x="2049779" y="114300"/>
                  </a:lnTo>
                  <a:lnTo>
                    <a:pt x="2049779" y="127000"/>
                  </a:lnTo>
                  <a:close/>
                </a:path>
                <a:path w="2051684" h="1498600">
                  <a:moveTo>
                    <a:pt x="6096" y="1358900"/>
                  </a:moveTo>
                  <a:lnTo>
                    <a:pt x="0" y="1358900"/>
                  </a:lnTo>
                  <a:lnTo>
                    <a:pt x="0" y="127000"/>
                  </a:lnTo>
                  <a:lnTo>
                    <a:pt x="6096" y="127000"/>
                  </a:lnTo>
                  <a:lnTo>
                    <a:pt x="6096" y="1358900"/>
                  </a:lnTo>
                  <a:close/>
                </a:path>
                <a:path w="2051684" h="1498600">
                  <a:moveTo>
                    <a:pt x="2051303" y="1358900"/>
                  </a:moveTo>
                  <a:lnTo>
                    <a:pt x="2045207" y="1358900"/>
                  </a:lnTo>
                  <a:lnTo>
                    <a:pt x="2045207" y="127000"/>
                  </a:lnTo>
                  <a:lnTo>
                    <a:pt x="2051303" y="127000"/>
                  </a:lnTo>
                  <a:lnTo>
                    <a:pt x="2051303" y="1358900"/>
                  </a:lnTo>
                  <a:close/>
                </a:path>
                <a:path w="2051684" h="1498600">
                  <a:moveTo>
                    <a:pt x="18287" y="1409700"/>
                  </a:moveTo>
                  <a:lnTo>
                    <a:pt x="12191" y="1409700"/>
                  </a:lnTo>
                  <a:lnTo>
                    <a:pt x="9143" y="1397000"/>
                  </a:lnTo>
                  <a:lnTo>
                    <a:pt x="4571" y="1384300"/>
                  </a:lnTo>
                  <a:lnTo>
                    <a:pt x="1523" y="1371600"/>
                  </a:lnTo>
                  <a:lnTo>
                    <a:pt x="1523" y="1358900"/>
                  </a:lnTo>
                  <a:lnTo>
                    <a:pt x="7619" y="1358900"/>
                  </a:lnTo>
                  <a:lnTo>
                    <a:pt x="7619" y="1371600"/>
                  </a:lnTo>
                  <a:lnTo>
                    <a:pt x="10667" y="1384300"/>
                  </a:lnTo>
                  <a:lnTo>
                    <a:pt x="18287" y="1409700"/>
                  </a:lnTo>
                  <a:close/>
                </a:path>
                <a:path w="2051684" h="1498600">
                  <a:moveTo>
                    <a:pt x="2040635" y="1409700"/>
                  </a:moveTo>
                  <a:lnTo>
                    <a:pt x="2033015" y="1409700"/>
                  </a:lnTo>
                  <a:lnTo>
                    <a:pt x="2040635" y="1384300"/>
                  </a:lnTo>
                  <a:lnTo>
                    <a:pt x="2042160" y="1384300"/>
                  </a:lnTo>
                  <a:lnTo>
                    <a:pt x="2042160" y="1371600"/>
                  </a:lnTo>
                  <a:lnTo>
                    <a:pt x="2043683" y="1371600"/>
                  </a:lnTo>
                  <a:lnTo>
                    <a:pt x="2043683" y="1358900"/>
                  </a:lnTo>
                  <a:lnTo>
                    <a:pt x="2049779" y="1358900"/>
                  </a:lnTo>
                  <a:lnTo>
                    <a:pt x="2049779" y="1371600"/>
                  </a:lnTo>
                  <a:lnTo>
                    <a:pt x="2046732" y="1384300"/>
                  </a:lnTo>
                  <a:lnTo>
                    <a:pt x="2042160" y="1397000"/>
                  </a:lnTo>
                  <a:lnTo>
                    <a:pt x="2040635" y="1409700"/>
                  </a:lnTo>
                  <a:close/>
                </a:path>
                <a:path w="2051684" h="1498600">
                  <a:moveTo>
                    <a:pt x="25907" y="1422400"/>
                  </a:moveTo>
                  <a:lnTo>
                    <a:pt x="18287" y="1422400"/>
                  </a:lnTo>
                  <a:lnTo>
                    <a:pt x="15239" y="1409700"/>
                  </a:lnTo>
                  <a:lnTo>
                    <a:pt x="22859" y="1409700"/>
                  </a:lnTo>
                  <a:lnTo>
                    <a:pt x="25907" y="1422400"/>
                  </a:lnTo>
                  <a:close/>
                </a:path>
                <a:path w="2051684" h="1498600">
                  <a:moveTo>
                    <a:pt x="2034539" y="1422400"/>
                  </a:moveTo>
                  <a:lnTo>
                    <a:pt x="2026919" y="1422400"/>
                  </a:lnTo>
                  <a:lnTo>
                    <a:pt x="2029968" y="1409700"/>
                  </a:lnTo>
                  <a:lnTo>
                    <a:pt x="2037588" y="1409700"/>
                  </a:lnTo>
                  <a:lnTo>
                    <a:pt x="2034539" y="1422400"/>
                  </a:lnTo>
                  <a:close/>
                </a:path>
                <a:path w="2051684" h="1498600">
                  <a:moveTo>
                    <a:pt x="32003" y="1435100"/>
                  </a:moveTo>
                  <a:lnTo>
                    <a:pt x="24383" y="1435100"/>
                  </a:lnTo>
                  <a:lnTo>
                    <a:pt x="22859" y="1422400"/>
                  </a:lnTo>
                  <a:lnTo>
                    <a:pt x="30480" y="1422400"/>
                  </a:lnTo>
                  <a:lnTo>
                    <a:pt x="32003" y="1435100"/>
                  </a:lnTo>
                  <a:close/>
                </a:path>
                <a:path w="2051684" h="1498600">
                  <a:moveTo>
                    <a:pt x="2026919" y="1435100"/>
                  </a:moveTo>
                  <a:lnTo>
                    <a:pt x="2019300" y="1435100"/>
                  </a:lnTo>
                  <a:lnTo>
                    <a:pt x="2020824" y="1422400"/>
                  </a:lnTo>
                  <a:lnTo>
                    <a:pt x="2028443" y="1422400"/>
                  </a:lnTo>
                  <a:lnTo>
                    <a:pt x="2026919" y="1435100"/>
                  </a:lnTo>
                  <a:close/>
                </a:path>
                <a:path w="2051684" h="1498600">
                  <a:moveTo>
                    <a:pt x="44196" y="1447800"/>
                  </a:moveTo>
                  <a:lnTo>
                    <a:pt x="33527" y="1447800"/>
                  </a:lnTo>
                  <a:lnTo>
                    <a:pt x="30480" y="1435100"/>
                  </a:lnTo>
                  <a:lnTo>
                    <a:pt x="41148" y="1435100"/>
                  </a:lnTo>
                  <a:lnTo>
                    <a:pt x="44196" y="1447800"/>
                  </a:lnTo>
                  <a:close/>
                </a:path>
                <a:path w="2051684" h="1498600">
                  <a:moveTo>
                    <a:pt x="2017775" y="1447800"/>
                  </a:moveTo>
                  <a:lnTo>
                    <a:pt x="2007107" y="1447800"/>
                  </a:lnTo>
                  <a:lnTo>
                    <a:pt x="2010156" y="1435100"/>
                  </a:lnTo>
                  <a:lnTo>
                    <a:pt x="2020824" y="1435100"/>
                  </a:lnTo>
                  <a:lnTo>
                    <a:pt x="2017775" y="1447800"/>
                  </a:lnTo>
                  <a:close/>
                </a:path>
                <a:path w="2051684" h="1498600">
                  <a:moveTo>
                    <a:pt x="60959" y="1460500"/>
                  </a:moveTo>
                  <a:lnTo>
                    <a:pt x="47243" y="1460500"/>
                  </a:lnTo>
                  <a:lnTo>
                    <a:pt x="42671" y="1447800"/>
                  </a:lnTo>
                  <a:lnTo>
                    <a:pt x="54864" y="1447800"/>
                  </a:lnTo>
                  <a:lnTo>
                    <a:pt x="60959" y="1460500"/>
                  </a:lnTo>
                  <a:close/>
                </a:path>
                <a:path w="2051684" h="1498600">
                  <a:moveTo>
                    <a:pt x="2004060" y="1460500"/>
                  </a:moveTo>
                  <a:lnTo>
                    <a:pt x="1993392" y="1460500"/>
                  </a:lnTo>
                  <a:lnTo>
                    <a:pt x="1997964" y="1447800"/>
                  </a:lnTo>
                  <a:lnTo>
                    <a:pt x="2008632" y="1447800"/>
                  </a:lnTo>
                  <a:lnTo>
                    <a:pt x="2004060" y="1460500"/>
                  </a:lnTo>
                  <a:close/>
                </a:path>
                <a:path w="2051684" h="1498600">
                  <a:moveTo>
                    <a:pt x="73151" y="1473200"/>
                  </a:moveTo>
                  <a:lnTo>
                    <a:pt x="60959" y="1473200"/>
                  </a:lnTo>
                  <a:lnTo>
                    <a:pt x="57911" y="1460500"/>
                  </a:lnTo>
                  <a:lnTo>
                    <a:pt x="68580" y="1460500"/>
                  </a:lnTo>
                  <a:lnTo>
                    <a:pt x="73151" y="1473200"/>
                  </a:lnTo>
                  <a:close/>
                </a:path>
                <a:path w="2051684" h="1498600">
                  <a:moveTo>
                    <a:pt x="1990343" y="1473200"/>
                  </a:moveTo>
                  <a:lnTo>
                    <a:pt x="1978151" y="1473200"/>
                  </a:lnTo>
                  <a:lnTo>
                    <a:pt x="1982724" y="1460500"/>
                  </a:lnTo>
                  <a:lnTo>
                    <a:pt x="1993392" y="1460500"/>
                  </a:lnTo>
                  <a:lnTo>
                    <a:pt x="1990343" y="1473200"/>
                  </a:lnTo>
                  <a:close/>
                </a:path>
                <a:path w="2051684" h="1498600">
                  <a:moveTo>
                    <a:pt x="111251" y="1485900"/>
                  </a:moveTo>
                  <a:lnTo>
                    <a:pt x="82296" y="1485900"/>
                  </a:lnTo>
                  <a:lnTo>
                    <a:pt x="77723" y="1473200"/>
                  </a:lnTo>
                  <a:lnTo>
                    <a:pt x="88391" y="1473200"/>
                  </a:lnTo>
                  <a:lnTo>
                    <a:pt x="111251" y="1485900"/>
                  </a:lnTo>
                  <a:close/>
                </a:path>
                <a:path w="2051684" h="1498600">
                  <a:moveTo>
                    <a:pt x="1969007" y="1485900"/>
                  </a:moveTo>
                  <a:lnTo>
                    <a:pt x="1944624" y="1485900"/>
                  </a:lnTo>
                  <a:lnTo>
                    <a:pt x="1962911" y="1473200"/>
                  </a:lnTo>
                  <a:lnTo>
                    <a:pt x="1973579" y="1473200"/>
                  </a:lnTo>
                  <a:lnTo>
                    <a:pt x="1969007" y="1485900"/>
                  </a:lnTo>
                  <a:close/>
                </a:path>
                <a:path w="2051684" h="1498600">
                  <a:moveTo>
                    <a:pt x="1927860" y="1498600"/>
                  </a:moveTo>
                  <a:lnTo>
                    <a:pt x="123443" y="1498600"/>
                  </a:lnTo>
                  <a:lnTo>
                    <a:pt x="114300" y="1485900"/>
                  </a:lnTo>
                  <a:lnTo>
                    <a:pt x="1933956" y="1485900"/>
                  </a:lnTo>
                  <a:lnTo>
                    <a:pt x="1927860" y="149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1520" y="4660392"/>
              <a:ext cx="1065276" cy="960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8808" y="4867655"/>
              <a:ext cx="1789176" cy="10317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57744" y="3076955"/>
              <a:ext cx="2045335" cy="1508760"/>
            </a:xfrm>
            <a:custGeom>
              <a:avLst/>
              <a:gdLst/>
              <a:ahLst/>
              <a:cxnLst/>
              <a:rect l="l" t="t" r="r" b="b"/>
              <a:pathLst>
                <a:path w="2045334" h="1508760">
                  <a:moveTo>
                    <a:pt x="1906524" y="1508759"/>
                  </a:moveTo>
                  <a:lnTo>
                    <a:pt x="138684" y="1508759"/>
                  </a:lnTo>
                  <a:lnTo>
                    <a:pt x="134112" y="1507235"/>
                  </a:lnTo>
                  <a:lnTo>
                    <a:pt x="124968" y="1507235"/>
                  </a:lnTo>
                  <a:lnTo>
                    <a:pt x="120396" y="1505711"/>
                  </a:lnTo>
                  <a:lnTo>
                    <a:pt x="115824" y="1505711"/>
                  </a:lnTo>
                  <a:lnTo>
                    <a:pt x="106679" y="1502663"/>
                  </a:lnTo>
                  <a:lnTo>
                    <a:pt x="102108" y="1502663"/>
                  </a:lnTo>
                  <a:lnTo>
                    <a:pt x="92964" y="1499615"/>
                  </a:lnTo>
                  <a:lnTo>
                    <a:pt x="88391" y="1496567"/>
                  </a:lnTo>
                  <a:lnTo>
                    <a:pt x="83820" y="1495043"/>
                  </a:lnTo>
                  <a:lnTo>
                    <a:pt x="80772" y="1493519"/>
                  </a:lnTo>
                  <a:lnTo>
                    <a:pt x="76200" y="1490471"/>
                  </a:lnTo>
                  <a:lnTo>
                    <a:pt x="71628" y="1488947"/>
                  </a:lnTo>
                  <a:lnTo>
                    <a:pt x="68580" y="1485899"/>
                  </a:lnTo>
                  <a:lnTo>
                    <a:pt x="64008" y="1484375"/>
                  </a:lnTo>
                  <a:lnTo>
                    <a:pt x="60960" y="1481327"/>
                  </a:lnTo>
                  <a:lnTo>
                    <a:pt x="56387" y="1478279"/>
                  </a:lnTo>
                  <a:lnTo>
                    <a:pt x="53339" y="1475231"/>
                  </a:lnTo>
                  <a:lnTo>
                    <a:pt x="48768" y="1472183"/>
                  </a:lnTo>
                  <a:lnTo>
                    <a:pt x="36576" y="1459991"/>
                  </a:lnTo>
                  <a:lnTo>
                    <a:pt x="33528" y="1455419"/>
                  </a:lnTo>
                  <a:lnTo>
                    <a:pt x="30480" y="1452371"/>
                  </a:lnTo>
                  <a:lnTo>
                    <a:pt x="27432" y="1447799"/>
                  </a:lnTo>
                  <a:lnTo>
                    <a:pt x="24384" y="1444751"/>
                  </a:lnTo>
                  <a:lnTo>
                    <a:pt x="21336" y="1440179"/>
                  </a:lnTo>
                  <a:lnTo>
                    <a:pt x="19812" y="1437131"/>
                  </a:lnTo>
                  <a:lnTo>
                    <a:pt x="16764" y="1432559"/>
                  </a:lnTo>
                  <a:lnTo>
                    <a:pt x="13716" y="1423415"/>
                  </a:lnTo>
                  <a:lnTo>
                    <a:pt x="10668" y="1418843"/>
                  </a:lnTo>
                  <a:lnTo>
                    <a:pt x="9144" y="1415795"/>
                  </a:lnTo>
                  <a:lnTo>
                    <a:pt x="4572" y="1402079"/>
                  </a:lnTo>
                  <a:lnTo>
                    <a:pt x="4572" y="1397507"/>
                  </a:lnTo>
                  <a:lnTo>
                    <a:pt x="1524" y="1388363"/>
                  </a:lnTo>
                  <a:lnTo>
                    <a:pt x="1524" y="1379219"/>
                  </a:lnTo>
                  <a:lnTo>
                    <a:pt x="0" y="1374647"/>
                  </a:lnTo>
                  <a:lnTo>
                    <a:pt x="0" y="1363979"/>
                  </a:lnTo>
                  <a:lnTo>
                    <a:pt x="0" y="134112"/>
                  </a:lnTo>
                  <a:lnTo>
                    <a:pt x="1524" y="129539"/>
                  </a:lnTo>
                  <a:lnTo>
                    <a:pt x="1524" y="120395"/>
                  </a:lnTo>
                  <a:lnTo>
                    <a:pt x="4572" y="111251"/>
                  </a:lnTo>
                  <a:lnTo>
                    <a:pt x="4572" y="106679"/>
                  </a:lnTo>
                  <a:lnTo>
                    <a:pt x="10668" y="88391"/>
                  </a:lnTo>
                  <a:lnTo>
                    <a:pt x="13716" y="85343"/>
                  </a:lnTo>
                  <a:lnTo>
                    <a:pt x="16764" y="76200"/>
                  </a:lnTo>
                  <a:lnTo>
                    <a:pt x="19812" y="71628"/>
                  </a:lnTo>
                  <a:lnTo>
                    <a:pt x="21336" y="68579"/>
                  </a:lnTo>
                  <a:lnTo>
                    <a:pt x="24384" y="64008"/>
                  </a:lnTo>
                  <a:lnTo>
                    <a:pt x="27432" y="60959"/>
                  </a:lnTo>
                  <a:lnTo>
                    <a:pt x="30480" y="56387"/>
                  </a:lnTo>
                  <a:lnTo>
                    <a:pt x="33528" y="53339"/>
                  </a:lnTo>
                  <a:lnTo>
                    <a:pt x="36576" y="48767"/>
                  </a:lnTo>
                  <a:lnTo>
                    <a:pt x="48768" y="36575"/>
                  </a:lnTo>
                  <a:lnTo>
                    <a:pt x="53339" y="33528"/>
                  </a:lnTo>
                  <a:lnTo>
                    <a:pt x="56387" y="30479"/>
                  </a:lnTo>
                  <a:lnTo>
                    <a:pt x="60960" y="27431"/>
                  </a:lnTo>
                  <a:lnTo>
                    <a:pt x="64008" y="24383"/>
                  </a:lnTo>
                  <a:lnTo>
                    <a:pt x="68580" y="22859"/>
                  </a:lnTo>
                  <a:lnTo>
                    <a:pt x="71628" y="19812"/>
                  </a:lnTo>
                  <a:lnTo>
                    <a:pt x="76200" y="16763"/>
                  </a:lnTo>
                  <a:lnTo>
                    <a:pt x="80772" y="15239"/>
                  </a:lnTo>
                  <a:lnTo>
                    <a:pt x="83820" y="13716"/>
                  </a:lnTo>
                  <a:lnTo>
                    <a:pt x="88391" y="12191"/>
                  </a:lnTo>
                  <a:lnTo>
                    <a:pt x="92964" y="9143"/>
                  </a:lnTo>
                  <a:lnTo>
                    <a:pt x="102108" y="6095"/>
                  </a:lnTo>
                  <a:lnTo>
                    <a:pt x="106679" y="6095"/>
                  </a:lnTo>
                  <a:lnTo>
                    <a:pt x="115824" y="3047"/>
                  </a:lnTo>
                  <a:lnTo>
                    <a:pt x="120396" y="3047"/>
                  </a:lnTo>
                  <a:lnTo>
                    <a:pt x="124968" y="1524"/>
                  </a:lnTo>
                  <a:lnTo>
                    <a:pt x="134112" y="1524"/>
                  </a:lnTo>
                  <a:lnTo>
                    <a:pt x="138684" y="0"/>
                  </a:lnTo>
                  <a:lnTo>
                    <a:pt x="1906524" y="0"/>
                  </a:lnTo>
                  <a:lnTo>
                    <a:pt x="1911095" y="1524"/>
                  </a:lnTo>
                  <a:lnTo>
                    <a:pt x="1920240" y="1524"/>
                  </a:lnTo>
                  <a:lnTo>
                    <a:pt x="1924812" y="3047"/>
                  </a:lnTo>
                  <a:lnTo>
                    <a:pt x="1929383" y="3047"/>
                  </a:lnTo>
                  <a:lnTo>
                    <a:pt x="1938528" y="6095"/>
                  </a:lnTo>
                  <a:lnTo>
                    <a:pt x="1943100" y="6095"/>
                  </a:lnTo>
                  <a:lnTo>
                    <a:pt x="1952244" y="9143"/>
                  </a:lnTo>
                  <a:lnTo>
                    <a:pt x="1956816" y="12191"/>
                  </a:lnTo>
                  <a:lnTo>
                    <a:pt x="1961387" y="13716"/>
                  </a:lnTo>
                  <a:lnTo>
                    <a:pt x="1964436" y="15239"/>
                  </a:lnTo>
                  <a:lnTo>
                    <a:pt x="1969008" y="16763"/>
                  </a:lnTo>
                  <a:lnTo>
                    <a:pt x="1973579" y="19812"/>
                  </a:lnTo>
                  <a:lnTo>
                    <a:pt x="1976628" y="22859"/>
                  </a:lnTo>
                  <a:lnTo>
                    <a:pt x="1981200" y="24383"/>
                  </a:lnTo>
                  <a:lnTo>
                    <a:pt x="1985771" y="27431"/>
                  </a:lnTo>
                  <a:lnTo>
                    <a:pt x="1991867" y="33528"/>
                  </a:lnTo>
                  <a:lnTo>
                    <a:pt x="1996440" y="36575"/>
                  </a:lnTo>
                  <a:lnTo>
                    <a:pt x="2005583" y="45720"/>
                  </a:lnTo>
                  <a:lnTo>
                    <a:pt x="2010155" y="48767"/>
                  </a:lnTo>
                  <a:lnTo>
                    <a:pt x="2013204" y="53339"/>
                  </a:lnTo>
                  <a:lnTo>
                    <a:pt x="2014728" y="56387"/>
                  </a:lnTo>
                  <a:lnTo>
                    <a:pt x="2017775" y="60959"/>
                  </a:lnTo>
                  <a:lnTo>
                    <a:pt x="2020824" y="64008"/>
                  </a:lnTo>
                  <a:lnTo>
                    <a:pt x="2023871" y="68579"/>
                  </a:lnTo>
                  <a:lnTo>
                    <a:pt x="2025395" y="71628"/>
                  </a:lnTo>
                  <a:lnTo>
                    <a:pt x="2028444" y="76200"/>
                  </a:lnTo>
                  <a:lnTo>
                    <a:pt x="2029967" y="80771"/>
                  </a:lnTo>
                  <a:lnTo>
                    <a:pt x="2033016" y="85343"/>
                  </a:lnTo>
                  <a:lnTo>
                    <a:pt x="2034540" y="88391"/>
                  </a:lnTo>
                  <a:lnTo>
                    <a:pt x="2040636" y="106679"/>
                  </a:lnTo>
                  <a:lnTo>
                    <a:pt x="2040636" y="111251"/>
                  </a:lnTo>
                  <a:lnTo>
                    <a:pt x="2043683" y="120395"/>
                  </a:lnTo>
                  <a:lnTo>
                    <a:pt x="2043683" y="129539"/>
                  </a:lnTo>
                  <a:lnTo>
                    <a:pt x="2045208" y="134112"/>
                  </a:lnTo>
                  <a:lnTo>
                    <a:pt x="2045208" y="1374647"/>
                  </a:lnTo>
                  <a:lnTo>
                    <a:pt x="2043683" y="1379219"/>
                  </a:lnTo>
                  <a:lnTo>
                    <a:pt x="2043683" y="1388363"/>
                  </a:lnTo>
                  <a:lnTo>
                    <a:pt x="2040636" y="1397507"/>
                  </a:lnTo>
                  <a:lnTo>
                    <a:pt x="2040636" y="1402079"/>
                  </a:lnTo>
                  <a:lnTo>
                    <a:pt x="2036063" y="1415795"/>
                  </a:lnTo>
                  <a:lnTo>
                    <a:pt x="2034540" y="1418843"/>
                  </a:lnTo>
                  <a:lnTo>
                    <a:pt x="2033016" y="1423415"/>
                  </a:lnTo>
                  <a:lnTo>
                    <a:pt x="2029967" y="1427987"/>
                  </a:lnTo>
                  <a:lnTo>
                    <a:pt x="2028444" y="1432559"/>
                  </a:lnTo>
                  <a:lnTo>
                    <a:pt x="2025395" y="1437131"/>
                  </a:lnTo>
                  <a:lnTo>
                    <a:pt x="2023871" y="1440179"/>
                  </a:lnTo>
                  <a:lnTo>
                    <a:pt x="2020824" y="1444751"/>
                  </a:lnTo>
                  <a:lnTo>
                    <a:pt x="2017775" y="1447799"/>
                  </a:lnTo>
                  <a:lnTo>
                    <a:pt x="2014728" y="1452371"/>
                  </a:lnTo>
                  <a:lnTo>
                    <a:pt x="2013204" y="1455419"/>
                  </a:lnTo>
                  <a:lnTo>
                    <a:pt x="2010155" y="1459991"/>
                  </a:lnTo>
                  <a:lnTo>
                    <a:pt x="2005583" y="1463039"/>
                  </a:lnTo>
                  <a:lnTo>
                    <a:pt x="1996440" y="1472183"/>
                  </a:lnTo>
                  <a:lnTo>
                    <a:pt x="1991867" y="1475231"/>
                  </a:lnTo>
                  <a:lnTo>
                    <a:pt x="1985771" y="1481327"/>
                  </a:lnTo>
                  <a:lnTo>
                    <a:pt x="1981200" y="1484375"/>
                  </a:lnTo>
                  <a:lnTo>
                    <a:pt x="1976628" y="1485899"/>
                  </a:lnTo>
                  <a:lnTo>
                    <a:pt x="1973579" y="1488947"/>
                  </a:lnTo>
                  <a:lnTo>
                    <a:pt x="1969008" y="1490471"/>
                  </a:lnTo>
                  <a:lnTo>
                    <a:pt x="1964436" y="1493519"/>
                  </a:lnTo>
                  <a:lnTo>
                    <a:pt x="1961387" y="1495043"/>
                  </a:lnTo>
                  <a:lnTo>
                    <a:pt x="1956816" y="1496567"/>
                  </a:lnTo>
                  <a:lnTo>
                    <a:pt x="1952244" y="1499615"/>
                  </a:lnTo>
                  <a:lnTo>
                    <a:pt x="1943100" y="1502663"/>
                  </a:lnTo>
                  <a:lnTo>
                    <a:pt x="1938528" y="1502663"/>
                  </a:lnTo>
                  <a:lnTo>
                    <a:pt x="1929383" y="1505711"/>
                  </a:lnTo>
                  <a:lnTo>
                    <a:pt x="1924812" y="1505711"/>
                  </a:lnTo>
                  <a:lnTo>
                    <a:pt x="1920240" y="1507235"/>
                  </a:lnTo>
                  <a:lnTo>
                    <a:pt x="1911095" y="1507235"/>
                  </a:lnTo>
                  <a:lnTo>
                    <a:pt x="1906524" y="1508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54696" y="3073908"/>
              <a:ext cx="2051685" cy="1511300"/>
            </a:xfrm>
            <a:custGeom>
              <a:avLst/>
              <a:gdLst/>
              <a:ahLst/>
              <a:cxnLst/>
              <a:rect l="l" t="t" r="r" b="b"/>
              <a:pathLst>
                <a:path w="2051684" h="1511300">
                  <a:moveTo>
                    <a:pt x="92964" y="12700"/>
                  </a:moveTo>
                  <a:lnTo>
                    <a:pt x="82296" y="12700"/>
                  </a:lnTo>
                  <a:lnTo>
                    <a:pt x="91439" y="0"/>
                  </a:lnTo>
                  <a:lnTo>
                    <a:pt x="111251" y="0"/>
                  </a:lnTo>
                  <a:lnTo>
                    <a:pt x="92964" y="12700"/>
                  </a:lnTo>
                  <a:close/>
                </a:path>
                <a:path w="2051684" h="1511300">
                  <a:moveTo>
                    <a:pt x="1964435" y="12700"/>
                  </a:moveTo>
                  <a:lnTo>
                    <a:pt x="1958339" y="12700"/>
                  </a:lnTo>
                  <a:lnTo>
                    <a:pt x="1944624" y="0"/>
                  </a:lnTo>
                  <a:lnTo>
                    <a:pt x="1961388" y="0"/>
                  </a:lnTo>
                  <a:lnTo>
                    <a:pt x="1964435" y="12700"/>
                  </a:lnTo>
                  <a:close/>
                </a:path>
                <a:path w="2051684" h="1511300">
                  <a:moveTo>
                    <a:pt x="76200" y="25400"/>
                  </a:moveTo>
                  <a:lnTo>
                    <a:pt x="65532" y="25400"/>
                  </a:lnTo>
                  <a:lnTo>
                    <a:pt x="70103" y="12700"/>
                  </a:lnTo>
                  <a:lnTo>
                    <a:pt x="80771" y="12700"/>
                  </a:lnTo>
                  <a:lnTo>
                    <a:pt x="76200" y="25400"/>
                  </a:lnTo>
                  <a:close/>
                </a:path>
                <a:path w="2051684" h="1511300">
                  <a:moveTo>
                    <a:pt x="1985771" y="25400"/>
                  </a:moveTo>
                  <a:lnTo>
                    <a:pt x="1975103" y="25400"/>
                  </a:lnTo>
                  <a:lnTo>
                    <a:pt x="1970532" y="12700"/>
                  </a:lnTo>
                  <a:lnTo>
                    <a:pt x="1982724" y="12700"/>
                  </a:lnTo>
                  <a:lnTo>
                    <a:pt x="1985771" y="25400"/>
                  </a:lnTo>
                  <a:close/>
                </a:path>
                <a:path w="2051684" h="1511300">
                  <a:moveTo>
                    <a:pt x="41148" y="50800"/>
                  </a:moveTo>
                  <a:lnTo>
                    <a:pt x="33527" y="50800"/>
                  </a:lnTo>
                  <a:lnTo>
                    <a:pt x="53339" y="25400"/>
                  </a:lnTo>
                  <a:lnTo>
                    <a:pt x="60959" y="25400"/>
                  </a:lnTo>
                  <a:lnTo>
                    <a:pt x="54864" y="38100"/>
                  </a:lnTo>
                  <a:lnTo>
                    <a:pt x="44196" y="38100"/>
                  </a:lnTo>
                  <a:lnTo>
                    <a:pt x="41148" y="50800"/>
                  </a:lnTo>
                  <a:close/>
                </a:path>
                <a:path w="2051684" h="1511300">
                  <a:moveTo>
                    <a:pt x="2017775" y="50800"/>
                  </a:moveTo>
                  <a:lnTo>
                    <a:pt x="2010156" y="50800"/>
                  </a:lnTo>
                  <a:lnTo>
                    <a:pt x="2007107" y="38100"/>
                  </a:lnTo>
                  <a:lnTo>
                    <a:pt x="1993392" y="38100"/>
                  </a:lnTo>
                  <a:lnTo>
                    <a:pt x="1990343" y="25400"/>
                  </a:lnTo>
                  <a:lnTo>
                    <a:pt x="1997964" y="25400"/>
                  </a:lnTo>
                  <a:lnTo>
                    <a:pt x="2017775" y="50800"/>
                  </a:lnTo>
                  <a:close/>
                </a:path>
                <a:path w="2051684" h="1511300">
                  <a:moveTo>
                    <a:pt x="32003" y="63500"/>
                  </a:moveTo>
                  <a:lnTo>
                    <a:pt x="24383" y="63500"/>
                  </a:lnTo>
                  <a:lnTo>
                    <a:pt x="27432" y="50800"/>
                  </a:lnTo>
                  <a:lnTo>
                    <a:pt x="35051" y="50800"/>
                  </a:lnTo>
                  <a:lnTo>
                    <a:pt x="32003" y="63500"/>
                  </a:lnTo>
                  <a:close/>
                </a:path>
                <a:path w="2051684" h="1511300">
                  <a:moveTo>
                    <a:pt x="2026919" y="63500"/>
                  </a:moveTo>
                  <a:lnTo>
                    <a:pt x="2019300" y="63500"/>
                  </a:lnTo>
                  <a:lnTo>
                    <a:pt x="2016251" y="50800"/>
                  </a:lnTo>
                  <a:lnTo>
                    <a:pt x="2023871" y="50800"/>
                  </a:lnTo>
                  <a:lnTo>
                    <a:pt x="2026919" y="63500"/>
                  </a:lnTo>
                  <a:close/>
                </a:path>
                <a:path w="2051684" h="1511300">
                  <a:moveTo>
                    <a:pt x="25907" y="76200"/>
                  </a:moveTo>
                  <a:lnTo>
                    <a:pt x="18287" y="76200"/>
                  </a:lnTo>
                  <a:lnTo>
                    <a:pt x="19811" y="63500"/>
                  </a:lnTo>
                  <a:lnTo>
                    <a:pt x="27432" y="63500"/>
                  </a:lnTo>
                  <a:lnTo>
                    <a:pt x="25907" y="76200"/>
                  </a:lnTo>
                  <a:close/>
                </a:path>
                <a:path w="2051684" h="1511300">
                  <a:moveTo>
                    <a:pt x="2034539" y="76200"/>
                  </a:moveTo>
                  <a:lnTo>
                    <a:pt x="2026919" y="76200"/>
                  </a:lnTo>
                  <a:lnTo>
                    <a:pt x="2023871" y="63500"/>
                  </a:lnTo>
                  <a:lnTo>
                    <a:pt x="2031492" y="63500"/>
                  </a:lnTo>
                  <a:lnTo>
                    <a:pt x="2034539" y="76200"/>
                  </a:lnTo>
                  <a:close/>
                </a:path>
                <a:path w="2051684" h="1511300">
                  <a:moveTo>
                    <a:pt x="10667" y="114300"/>
                  </a:moveTo>
                  <a:lnTo>
                    <a:pt x="4571" y="114300"/>
                  </a:lnTo>
                  <a:lnTo>
                    <a:pt x="4571" y="101600"/>
                  </a:lnTo>
                  <a:lnTo>
                    <a:pt x="9143" y="88900"/>
                  </a:lnTo>
                  <a:lnTo>
                    <a:pt x="12191" y="88900"/>
                  </a:lnTo>
                  <a:lnTo>
                    <a:pt x="15239" y="76200"/>
                  </a:lnTo>
                  <a:lnTo>
                    <a:pt x="18287" y="76200"/>
                  </a:lnTo>
                  <a:lnTo>
                    <a:pt x="10667" y="101600"/>
                  </a:lnTo>
                  <a:lnTo>
                    <a:pt x="10667" y="114300"/>
                  </a:lnTo>
                  <a:close/>
                </a:path>
                <a:path w="2051684" h="1511300">
                  <a:moveTo>
                    <a:pt x="2046732" y="114300"/>
                  </a:moveTo>
                  <a:lnTo>
                    <a:pt x="2042160" y="114300"/>
                  </a:lnTo>
                  <a:lnTo>
                    <a:pt x="2033015" y="76200"/>
                  </a:lnTo>
                  <a:lnTo>
                    <a:pt x="2037588" y="76200"/>
                  </a:lnTo>
                  <a:lnTo>
                    <a:pt x="2040635" y="88900"/>
                  </a:lnTo>
                  <a:lnTo>
                    <a:pt x="2046732" y="101600"/>
                  </a:lnTo>
                  <a:lnTo>
                    <a:pt x="2046732" y="114300"/>
                  </a:lnTo>
                  <a:close/>
                </a:path>
                <a:path w="2051684" h="1511300">
                  <a:moveTo>
                    <a:pt x="7619" y="127000"/>
                  </a:moveTo>
                  <a:lnTo>
                    <a:pt x="1523" y="127000"/>
                  </a:lnTo>
                  <a:lnTo>
                    <a:pt x="1523" y="114300"/>
                  </a:lnTo>
                  <a:lnTo>
                    <a:pt x="7619" y="114300"/>
                  </a:lnTo>
                  <a:lnTo>
                    <a:pt x="7619" y="127000"/>
                  </a:lnTo>
                  <a:close/>
                </a:path>
                <a:path w="2051684" h="1511300">
                  <a:moveTo>
                    <a:pt x="2049779" y="127000"/>
                  </a:moveTo>
                  <a:lnTo>
                    <a:pt x="2043683" y="127000"/>
                  </a:lnTo>
                  <a:lnTo>
                    <a:pt x="2043683" y="114300"/>
                  </a:lnTo>
                  <a:lnTo>
                    <a:pt x="2049779" y="114300"/>
                  </a:lnTo>
                  <a:lnTo>
                    <a:pt x="2049779" y="127000"/>
                  </a:lnTo>
                  <a:close/>
                </a:path>
                <a:path w="2051684" h="1511300">
                  <a:moveTo>
                    <a:pt x="6096" y="1371600"/>
                  </a:moveTo>
                  <a:lnTo>
                    <a:pt x="0" y="1371600"/>
                  </a:lnTo>
                  <a:lnTo>
                    <a:pt x="0" y="127000"/>
                  </a:lnTo>
                  <a:lnTo>
                    <a:pt x="6096" y="127000"/>
                  </a:lnTo>
                  <a:lnTo>
                    <a:pt x="6096" y="1371600"/>
                  </a:lnTo>
                  <a:close/>
                </a:path>
                <a:path w="2051684" h="1511300">
                  <a:moveTo>
                    <a:pt x="2051303" y="1371600"/>
                  </a:moveTo>
                  <a:lnTo>
                    <a:pt x="2045207" y="1371600"/>
                  </a:lnTo>
                  <a:lnTo>
                    <a:pt x="2045207" y="127000"/>
                  </a:lnTo>
                  <a:lnTo>
                    <a:pt x="2051303" y="127000"/>
                  </a:lnTo>
                  <a:lnTo>
                    <a:pt x="2051303" y="1371600"/>
                  </a:lnTo>
                  <a:close/>
                </a:path>
                <a:path w="2051684" h="1511300">
                  <a:moveTo>
                    <a:pt x="18287" y="1422400"/>
                  </a:moveTo>
                  <a:lnTo>
                    <a:pt x="12191" y="1422400"/>
                  </a:lnTo>
                  <a:lnTo>
                    <a:pt x="9143" y="1409700"/>
                  </a:lnTo>
                  <a:lnTo>
                    <a:pt x="4571" y="1397000"/>
                  </a:lnTo>
                  <a:lnTo>
                    <a:pt x="1523" y="1384300"/>
                  </a:lnTo>
                  <a:lnTo>
                    <a:pt x="1523" y="1371600"/>
                  </a:lnTo>
                  <a:lnTo>
                    <a:pt x="7619" y="1371600"/>
                  </a:lnTo>
                  <a:lnTo>
                    <a:pt x="7619" y="1384300"/>
                  </a:lnTo>
                  <a:lnTo>
                    <a:pt x="10667" y="1397000"/>
                  </a:lnTo>
                  <a:lnTo>
                    <a:pt x="16764" y="1409700"/>
                  </a:lnTo>
                  <a:lnTo>
                    <a:pt x="18287" y="1422400"/>
                  </a:lnTo>
                  <a:close/>
                </a:path>
                <a:path w="2051684" h="1511300">
                  <a:moveTo>
                    <a:pt x="2040635" y="1422400"/>
                  </a:moveTo>
                  <a:lnTo>
                    <a:pt x="2033015" y="1422400"/>
                  </a:lnTo>
                  <a:lnTo>
                    <a:pt x="2034539" y="1409700"/>
                  </a:lnTo>
                  <a:lnTo>
                    <a:pt x="2042160" y="1397000"/>
                  </a:lnTo>
                  <a:lnTo>
                    <a:pt x="2042160" y="1384300"/>
                  </a:lnTo>
                  <a:lnTo>
                    <a:pt x="2043683" y="1384300"/>
                  </a:lnTo>
                  <a:lnTo>
                    <a:pt x="2043683" y="1371600"/>
                  </a:lnTo>
                  <a:lnTo>
                    <a:pt x="2049779" y="1371600"/>
                  </a:lnTo>
                  <a:lnTo>
                    <a:pt x="2049779" y="1384300"/>
                  </a:lnTo>
                  <a:lnTo>
                    <a:pt x="2040635" y="1422400"/>
                  </a:lnTo>
                  <a:close/>
                </a:path>
                <a:path w="2051684" h="1511300">
                  <a:moveTo>
                    <a:pt x="25907" y="1435100"/>
                  </a:moveTo>
                  <a:lnTo>
                    <a:pt x="18287" y="1435100"/>
                  </a:lnTo>
                  <a:lnTo>
                    <a:pt x="15239" y="1422400"/>
                  </a:lnTo>
                  <a:lnTo>
                    <a:pt x="22859" y="1422400"/>
                  </a:lnTo>
                  <a:lnTo>
                    <a:pt x="25907" y="1435100"/>
                  </a:lnTo>
                  <a:close/>
                </a:path>
                <a:path w="2051684" h="1511300">
                  <a:moveTo>
                    <a:pt x="2034539" y="1435100"/>
                  </a:moveTo>
                  <a:lnTo>
                    <a:pt x="2026919" y="1435100"/>
                  </a:lnTo>
                  <a:lnTo>
                    <a:pt x="2029968" y="1422400"/>
                  </a:lnTo>
                  <a:lnTo>
                    <a:pt x="2037588" y="1422400"/>
                  </a:lnTo>
                  <a:lnTo>
                    <a:pt x="2034539" y="1435100"/>
                  </a:lnTo>
                  <a:close/>
                </a:path>
                <a:path w="2051684" h="1511300">
                  <a:moveTo>
                    <a:pt x="32003" y="1447800"/>
                  </a:moveTo>
                  <a:lnTo>
                    <a:pt x="24383" y="1447800"/>
                  </a:lnTo>
                  <a:lnTo>
                    <a:pt x="22859" y="1435100"/>
                  </a:lnTo>
                  <a:lnTo>
                    <a:pt x="30480" y="1435100"/>
                  </a:lnTo>
                  <a:lnTo>
                    <a:pt x="32003" y="1447800"/>
                  </a:lnTo>
                  <a:close/>
                </a:path>
                <a:path w="2051684" h="1511300">
                  <a:moveTo>
                    <a:pt x="2026919" y="1447800"/>
                  </a:moveTo>
                  <a:lnTo>
                    <a:pt x="2019300" y="1447800"/>
                  </a:lnTo>
                  <a:lnTo>
                    <a:pt x="2020824" y="1435100"/>
                  </a:lnTo>
                  <a:lnTo>
                    <a:pt x="2028443" y="1435100"/>
                  </a:lnTo>
                  <a:lnTo>
                    <a:pt x="2026919" y="1447800"/>
                  </a:lnTo>
                  <a:close/>
                </a:path>
                <a:path w="2051684" h="1511300">
                  <a:moveTo>
                    <a:pt x="54864" y="1473200"/>
                  </a:moveTo>
                  <a:lnTo>
                    <a:pt x="53339" y="1473200"/>
                  </a:lnTo>
                  <a:lnTo>
                    <a:pt x="36575" y="1460500"/>
                  </a:lnTo>
                  <a:lnTo>
                    <a:pt x="33527" y="1447800"/>
                  </a:lnTo>
                  <a:lnTo>
                    <a:pt x="35051" y="1447800"/>
                  </a:lnTo>
                  <a:lnTo>
                    <a:pt x="44196" y="1460500"/>
                  </a:lnTo>
                  <a:lnTo>
                    <a:pt x="50291" y="1460500"/>
                  </a:lnTo>
                  <a:lnTo>
                    <a:pt x="54864" y="1473200"/>
                  </a:lnTo>
                  <a:close/>
                </a:path>
                <a:path w="2051684" h="1511300">
                  <a:moveTo>
                    <a:pt x="1997964" y="1473200"/>
                  </a:moveTo>
                  <a:lnTo>
                    <a:pt x="2004060" y="1460500"/>
                  </a:lnTo>
                  <a:lnTo>
                    <a:pt x="2007107" y="1460500"/>
                  </a:lnTo>
                  <a:lnTo>
                    <a:pt x="2016251" y="1447800"/>
                  </a:lnTo>
                  <a:lnTo>
                    <a:pt x="2017775" y="1447800"/>
                  </a:lnTo>
                  <a:lnTo>
                    <a:pt x="2014728" y="1460500"/>
                  </a:lnTo>
                  <a:lnTo>
                    <a:pt x="1997964" y="1473200"/>
                  </a:lnTo>
                  <a:close/>
                </a:path>
                <a:path w="2051684" h="1511300">
                  <a:moveTo>
                    <a:pt x="73151" y="1485900"/>
                  </a:moveTo>
                  <a:lnTo>
                    <a:pt x="60959" y="1485900"/>
                  </a:lnTo>
                  <a:lnTo>
                    <a:pt x="57911" y="1473200"/>
                  </a:lnTo>
                  <a:lnTo>
                    <a:pt x="68580" y="1473200"/>
                  </a:lnTo>
                  <a:lnTo>
                    <a:pt x="73151" y="1485900"/>
                  </a:lnTo>
                  <a:close/>
                </a:path>
                <a:path w="2051684" h="1511300">
                  <a:moveTo>
                    <a:pt x="1990343" y="1485900"/>
                  </a:moveTo>
                  <a:lnTo>
                    <a:pt x="1978151" y="1485900"/>
                  </a:lnTo>
                  <a:lnTo>
                    <a:pt x="1982724" y="1473200"/>
                  </a:lnTo>
                  <a:lnTo>
                    <a:pt x="1993392" y="1473200"/>
                  </a:lnTo>
                  <a:lnTo>
                    <a:pt x="1990343" y="1485900"/>
                  </a:lnTo>
                  <a:close/>
                </a:path>
                <a:path w="2051684" h="1511300">
                  <a:moveTo>
                    <a:pt x="106680" y="1498600"/>
                  </a:moveTo>
                  <a:lnTo>
                    <a:pt x="82296" y="1498600"/>
                  </a:lnTo>
                  <a:lnTo>
                    <a:pt x="77723" y="1485900"/>
                  </a:lnTo>
                  <a:lnTo>
                    <a:pt x="92964" y="1485900"/>
                  </a:lnTo>
                  <a:lnTo>
                    <a:pt x="106680" y="1498600"/>
                  </a:lnTo>
                  <a:close/>
                </a:path>
                <a:path w="2051684" h="1511300">
                  <a:moveTo>
                    <a:pt x="1969007" y="1498600"/>
                  </a:moveTo>
                  <a:lnTo>
                    <a:pt x="1944624" y="1498600"/>
                  </a:lnTo>
                  <a:lnTo>
                    <a:pt x="1958339" y="1485900"/>
                  </a:lnTo>
                  <a:lnTo>
                    <a:pt x="1973579" y="1485900"/>
                  </a:lnTo>
                  <a:lnTo>
                    <a:pt x="1969007" y="1498600"/>
                  </a:lnTo>
                  <a:close/>
                </a:path>
                <a:path w="2051684" h="1511300">
                  <a:moveTo>
                    <a:pt x="1933956" y="1511300"/>
                  </a:moveTo>
                  <a:lnTo>
                    <a:pt x="118871" y="1511300"/>
                  </a:lnTo>
                  <a:lnTo>
                    <a:pt x="114300" y="1498600"/>
                  </a:lnTo>
                  <a:lnTo>
                    <a:pt x="1947671" y="1498600"/>
                  </a:lnTo>
                  <a:lnTo>
                    <a:pt x="1933956" y="1511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5800" y="3151632"/>
              <a:ext cx="1158239" cy="975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9851" y="3389376"/>
              <a:ext cx="1810511" cy="9860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600" y="2129028"/>
              <a:ext cx="3435096" cy="39547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15839" y="2366772"/>
              <a:ext cx="2935605" cy="798830"/>
            </a:xfrm>
            <a:custGeom>
              <a:avLst/>
              <a:gdLst/>
              <a:ahLst/>
              <a:cxnLst/>
              <a:rect l="l" t="t" r="r" b="b"/>
              <a:pathLst>
                <a:path w="2935604" h="798830">
                  <a:moveTo>
                    <a:pt x="0" y="798575"/>
                  </a:moveTo>
                  <a:lnTo>
                    <a:pt x="195072" y="626363"/>
                  </a:lnTo>
                  <a:lnTo>
                    <a:pt x="390143" y="589787"/>
                  </a:lnTo>
                  <a:lnTo>
                    <a:pt x="586739" y="382523"/>
                  </a:lnTo>
                  <a:lnTo>
                    <a:pt x="784860" y="672083"/>
                  </a:lnTo>
                  <a:lnTo>
                    <a:pt x="976883" y="603503"/>
                  </a:lnTo>
                  <a:lnTo>
                    <a:pt x="1173479" y="495299"/>
                  </a:lnTo>
                  <a:lnTo>
                    <a:pt x="1370075" y="345947"/>
                  </a:lnTo>
                  <a:lnTo>
                    <a:pt x="1566671" y="621791"/>
                  </a:lnTo>
                  <a:lnTo>
                    <a:pt x="1760220" y="505967"/>
                  </a:lnTo>
                  <a:lnTo>
                    <a:pt x="1955291" y="519683"/>
                  </a:lnTo>
                  <a:lnTo>
                    <a:pt x="2153412" y="0"/>
                  </a:lnTo>
                  <a:lnTo>
                    <a:pt x="2350008" y="341375"/>
                  </a:lnTo>
                  <a:lnTo>
                    <a:pt x="2543556" y="527303"/>
                  </a:lnTo>
                  <a:lnTo>
                    <a:pt x="2738627" y="259079"/>
                  </a:lnTo>
                  <a:lnTo>
                    <a:pt x="2935224" y="248411"/>
                  </a:lnTo>
                </a:path>
              </a:pathLst>
            </a:custGeom>
            <a:ln w="19812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74679" y="2423159"/>
              <a:ext cx="3037840" cy="723900"/>
            </a:xfrm>
            <a:custGeom>
              <a:avLst/>
              <a:gdLst/>
              <a:ahLst/>
              <a:cxnLst/>
              <a:rect l="l" t="t" r="r" b="b"/>
              <a:pathLst>
                <a:path w="3037840" h="723900">
                  <a:moveTo>
                    <a:pt x="36576" y="667512"/>
                  </a:moveTo>
                  <a:lnTo>
                    <a:pt x="30480" y="667512"/>
                  </a:lnTo>
                  <a:lnTo>
                    <a:pt x="30480" y="641604"/>
                  </a:lnTo>
                  <a:lnTo>
                    <a:pt x="30480" y="633984"/>
                  </a:lnTo>
                  <a:lnTo>
                    <a:pt x="24384" y="633984"/>
                  </a:lnTo>
                  <a:lnTo>
                    <a:pt x="24384" y="641604"/>
                  </a:lnTo>
                  <a:lnTo>
                    <a:pt x="24384" y="667512"/>
                  </a:lnTo>
                  <a:lnTo>
                    <a:pt x="6096" y="667512"/>
                  </a:lnTo>
                  <a:lnTo>
                    <a:pt x="12192" y="661416"/>
                  </a:lnTo>
                  <a:lnTo>
                    <a:pt x="13716" y="658368"/>
                  </a:lnTo>
                  <a:lnTo>
                    <a:pt x="16764" y="655320"/>
                  </a:lnTo>
                  <a:lnTo>
                    <a:pt x="18288" y="652272"/>
                  </a:lnTo>
                  <a:lnTo>
                    <a:pt x="19812" y="650748"/>
                  </a:lnTo>
                  <a:lnTo>
                    <a:pt x="24384" y="641604"/>
                  </a:lnTo>
                  <a:lnTo>
                    <a:pt x="24384" y="633984"/>
                  </a:lnTo>
                  <a:lnTo>
                    <a:pt x="22860" y="635508"/>
                  </a:lnTo>
                  <a:lnTo>
                    <a:pt x="18288" y="644652"/>
                  </a:lnTo>
                  <a:lnTo>
                    <a:pt x="15240" y="647700"/>
                  </a:lnTo>
                  <a:lnTo>
                    <a:pt x="12192" y="653796"/>
                  </a:lnTo>
                  <a:lnTo>
                    <a:pt x="9144" y="656844"/>
                  </a:lnTo>
                  <a:lnTo>
                    <a:pt x="7620" y="659892"/>
                  </a:lnTo>
                  <a:lnTo>
                    <a:pt x="4572" y="661416"/>
                  </a:lnTo>
                  <a:lnTo>
                    <a:pt x="1524" y="664464"/>
                  </a:lnTo>
                  <a:lnTo>
                    <a:pt x="0" y="667512"/>
                  </a:lnTo>
                  <a:lnTo>
                    <a:pt x="0" y="672084"/>
                  </a:lnTo>
                  <a:lnTo>
                    <a:pt x="24384" y="672084"/>
                  </a:lnTo>
                  <a:lnTo>
                    <a:pt x="24384" y="685800"/>
                  </a:lnTo>
                  <a:lnTo>
                    <a:pt x="30480" y="685800"/>
                  </a:lnTo>
                  <a:lnTo>
                    <a:pt x="30480" y="672084"/>
                  </a:lnTo>
                  <a:lnTo>
                    <a:pt x="36576" y="672084"/>
                  </a:lnTo>
                  <a:lnTo>
                    <a:pt x="36576" y="667512"/>
                  </a:lnTo>
                  <a:close/>
                </a:path>
                <a:path w="3037840" h="723900">
                  <a:moveTo>
                    <a:pt x="82296" y="685800"/>
                  </a:moveTo>
                  <a:lnTo>
                    <a:pt x="59270" y="659892"/>
                  </a:lnTo>
                  <a:lnTo>
                    <a:pt x="57912" y="658368"/>
                  </a:lnTo>
                  <a:lnTo>
                    <a:pt x="80772" y="633984"/>
                  </a:lnTo>
                  <a:lnTo>
                    <a:pt x="73152" y="633984"/>
                  </a:lnTo>
                  <a:lnTo>
                    <a:pt x="53340" y="656844"/>
                  </a:lnTo>
                  <a:lnTo>
                    <a:pt x="51816" y="656844"/>
                  </a:lnTo>
                  <a:lnTo>
                    <a:pt x="51816" y="633984"/>
                  </a:lnTo>
                  <a:lnTo>
                    <a:pt x="45720" y="633984"/>
                  </a:lnTo>
                  <a:lnTo>
                    <a:pt x="45720" y="685800"/>
                  </a:lnTo>
                  <a:lnTo>
                    <a:pt x="51816" y="685800"/>
                  </a:lnTo>
                  <a:lnTo>
                    <a:pt x="51816" y="661416"/>
                  </a:lnTo>
                  <a:lnTo>
                    <a:pt x="53340" y="661416"/>
                  </a:lnTo>
                  <a:lnTo>
                    <a:pt x="73152" y="685800"/>
                  </a:lnTo>
                  <a:lnTo>
                    <a:pt x="82296" y="685800"/>
                  </a:lnTo>
                  <a:close/>
                </a:path>
                <a:path w="3037840" h="723900">
                  <a:moveTo>
                    <a:pt x="603504" y="263664"/>
                  </a:moveTo>
                  <a:lnTo>
                    <a:pt x="579120" y="263664"/>
                  </a:lnTo>
                  <a:lnTo>
                    <a:pt x="579120" y="259092"/>
                  </a:lnTo>
                  <a:lnTo>
                    <a:pt x="585216" y="252996"/>
                  </a:lnTo>
                  <a:lnTo>
                    <a:pt x="586740" y="252996"/>
                  </a:lnTo>
                  <a:lnTo>
                    <a:pt x="588264" y="251472"/>
                  </a:lnTo>
                  <a:lnTo>
                    <a:pt x="589788" y="248424"/>
                  </a:lnTo>
                  <a:lnTo>
                    <a:pt x="592836" y="248424"/>
                  </a:lnTo>
                  <a:lnTo>
                    <a:pt x="595884" y="245376"/>
                  </a:lnTo>
                  <a:lnTo>
                    <a:pt x="595884" y="243852"/>
                  </a:lnTo>
                  <a:lnTo>
                    <a:pt x="598932" y="240804"/>
                  </a:lnTo>
                  <a:lnTo>
                    <a:pt x="598932" y="239280"/>
                  </a:lnTo>
                  <a:lnTo>
                    <a:pt x="600456" y="237756"/>
                  </a:lnTo>
                  <a:lnTo>
                    <a:pt x="600456" y="234708"/>
                  </a:lnTo>
                  <a:lnTo>
                    <a:pt x="601980" y="233184"/>
                  </a:lnTo>
                  <a:lnTo>
                    <a:pt x="601980" y="228612"/>
                  </a:lnTo>
                  <a:lnTo>
                    <a:pt x="600456" y="227088"/>
                  </a:lnTo>
                  <a:lnTo>
                    <a:pt x="600456" y="224040"/>
                  </a:lnTo>
                  <a:lnTo>
                    <a:pt x="598932" y="222516"/>
                  </a:lnTo>
                  <a:lnTo>
                    <a:pt x="598932" y="220992"/>
                  </a:lnTo>
                  <a:lnTo>
                    <a:pt x="597408" y="220992"/>
                  </a:lnTo>
                  <a:lnTo>
                    <a:pt x="594360" y="217944"/>
                  </a:lnTo>
                  <a:lnTo>
                    <a:pt x="592836" y="217944"/>
                  </a:lnTo>
                  <a:lnTo>
                    <a:pt x="591312" y="216420"/>
                  </a:lnTo>
                  <a:lnTo>
                    <a:pt x="582168" y="216420"/>
                  </a:lnTo>
                  <a:lnTo>
                    <a:pt x="579120" y="217944"/>
                  </a:lnTo>
                  <a:lnTo>
                    <a:pt x="577596" y="217944"/>
                  </a:lnTo>
                  <a:lnTo>
                    <a:pt x="574548" y="220992"/>
                  </a:lnTo>
                  <a:lnTo>
                    <a:pt x="574548" y="227088"/>
                  </a:lnTo>
                  <a:lnTo>
                    <a:pt x="576072" y="225564"/>
                  </a:lnTo>
                  <a:lnTo>
                    <a:pt x="577596" y="225564"/>
                  </a:lnTo>
                  <a:lnTo>
                    <a:pt x="577596" y="224040"/>
                  </a:lnTo>
                  <a:lnTo>
                    <a:pt x="579120" y="224040"/>
                  </a:lnTo>
                  <a:lnTo>
                    <a:pt x="579120" y="222516"/>
                  </a:lnTo>
                  <a:lnTo>
                    <a:pt x="582168" y="222516"/>
                  </a:lnTo>
                  <a:lnTo>
                    <a:pt x="582168" y="220992"/>
                  </a:lnTo>
                  <a:lnTo>
                    <a:pt x="588264" y="220992"/>
                  </a:lnTo>
                  <a:lnTo>
                    <a:pt x="589788" y="222516"/>
                  </a:lnTo>
                  <a:lnTo>
                    <a:pt x="591312" y="222516"/>
                  </a:lnTo>
                  <a:lnTo>
                    <a:pt x="594360" y="225564"/>
                  </a:lnTo>
                  <a:lnTo>
                    <a:pt x="594360" y="228612"/>
                  </a:lnTo>
                  <a:lnTo>
                    <a:pt x="595884" y="230136"/>
                  </a:lnTo>
                  <a:lnTo>
                    <a:pt x="595884" y="233184"/>
                  </a:lnTo>
                  <a:lnTo>
                    <a:pt x="594360" y="233184"/>
                  </a:lnTo>
                  <a:lnTo>
                    <a:pt x="594360" y="234708"/>
                  </a:lnTo>
                  <a:lnTo>
                    <a:pt x="594360" y="237756"/>
                  </a:lnTo>
                  <a:lnTo>
                    <a:pt x="589788" y="242328"/>
                  </a:lnTo>
                  <a:lnTo>
                    <a:pt x="589788" y="243852"/>
                  </a:lnTo>
                  <a:lnTo>
                    <a:pt x="588264" y="245376"/>
                  </a:lnTo>
                  <a:lnTo>
                    <a:pt x="585216" y="245376"/>
                  </a:lnTo>
                  <a:lnTo>
                    <a:pt x="583692" y="248424"/>
                  </a:lnTo>
                  <a:lnTo>
                    <a:pt x="580644" y="249948"/>
                  </a:lnTo>
                  <a:lnTo>
                    <a:pt x="576072" y="254520"/>
                  </a:lnTo>
                  <a:lnTo>
                    <a:pt x="576072" y="256044"/>
                  </a:lnTo>
                  <a:lnTo>
                    <a:pt x="573024" y="259092"/>
                  </a:lnTo>
                  <a:lnTo>
                    <a:pt x="573024" y="268236"/>
                  </a:lnTo>
                  <a:lnTo>
                    <a:pt x="603504" y="268236"/>
                  </a:lnTo>
                  <a:lnTo>
                    <a:pt x="603504" y="263664"/>
                  </a:lnTo>
                  <a:close/>
                </a:path>
                <a:path w="3037840" h="723900">
                  <a:moveTo>
                    <a:pt x="643140" y="263664"/>
                  </a:moveTo>
                  <a:lnTo>
                    <a:pt x="617232" y="263664"/>
                  </a:lnTo>
                  <a:lnTo>
                    <a:pt x="617232" y="262140"/>
                  </a:lnTo>
                  <a:lnTo>
                    <a:pt x="618756" y="260616"/>
                  </a:lnTo>
                  <a:lnTo>
                    <a:pt x="618756" y="257568"/>
                  </a:lnTo>
                  <a:lnTo>
                    <a:pt x="620280" y="257568"/>
                  </a:lnTo>
                  <a:lnTo>
                    <a:pt x="621804" y="256044"/>
                  </a:lnTo>
                  <a:lnTo>
                    <a:pt x="621804" y="254520"/>
                  </a:lnTo>
                  <a:lnTo>
                    <a:pt x="623328" y="252996"/>
                  </a:lnTo>
                  <a:lnTo>
                    <a:pt x="624852" y="252996"/>
                  </a:lnTo>
                  <a:lnTo>
                    <a:pt x="627900" y="251472"/>
                  </a:lnTo>
                  <a:lnTo>
                    <a:pt x="629424" y="248424"/>
                  </a:lnTo>
                  <a:lnTo>
                    <a:pt x="630948" y="248424"/>
                  </a:lnTo>
                  <a:lnTo>
                    <a:pt x="633996" y="246900"/>
                  </a:lnTo>
                  <a:lnTo>
                    <a:pt x="633996" y="245376"/>
                  </a:lnTo>
                  <a:lnTo>
                    <a:pt x="638568" y="240804"/>
                  </a:lnTo>
                  <a:lnTo>
                    <a:pt x="638568" y="239280"/>
                  </a:lnTo>
                  <a:lnTo>
                    <a:pt x="640092" y="237756"/>
                  </a:lnTo>
                  <a:lnTo>
                    <a:pt x="640092" y="224040"/>
                  </a:lnTo>
                  <a:lnTo>
                    <a:pt x="638568" y="222516"/>
                  </a:lnTo>
                  <a:lnTo>
                    <a:pt x="638568" y="220992"/>
                  </a:lnTo>
                  <a:lnTo>
                    <a:pt x="637044" y="220992"/>
                  </a:lnTo>
                  <a:lnTo>
                    <a:pt x="633996" y="217944"/>
                  </a:lnTo>
                  <a:lnTo>
                    <a:pt x="632472" y="217944"/>
                  </a:lnTo>
                  <a:lnTo>
                    <a:pt x="630948" y="216420"/>
                  </a:lnTo>
                  <a:lnTo>
                    <a:pt x="621804" y="216420"/>
                  </a:lnTo>
                  <a:lnTo>
                    <a:pt x="618756" y="217944"/>
                  </a:lnTo>
                  <a:lnTo>
                    <a:pt x="617232" y="217944"/>
                  </a:lnTo>
                  <a:lnTo>
                    <a:pt x="614184" y="220992"/>
                  </a:lnTo>
                  <a:lnTo>
                    <a:pt x="614184" y="227088"/>
                  </a:lnTo>
                  <a:lnTo>
                    <a:pt x="617232" y="224040"/>
                  </a:lnTo>
                  <a:lnTo>
                    <a:pt x="618756" y="224040"/>
                  </a:lnTo>
                  <a:lnTo>
                    <a:pt x="618756" y="222516"/>
                  </a:lnTo>
                  <a:lnTo>
                    <a:pt x="621804" y="222516"/>
                  </a:lnTo>
                  <a:lnTo>
                    <a:pt x="621804" y="220992"/>
                  </a:lnTo>
                  <a:lnTo>
                    <a:pt x="627900" y="220992"/>
                  </a:lnTo>
                  <a:lnTo>
                    <a:pt x="629424" y="222516"/>
                  </a:lnTo>
                  <a:lnTo>
                    <a:pt x="630948" y="222516"/>
                  </a:lnTo>
                  <a:lnTo>
                    <a:pt x="633996" y="225564"/>
                  </a:lnTo>
                  <a:lnTo>
                    <a:pt x="633996" y="234708"/>
                  </a:lnTo>
                  <a:lnTo>
                    <a:pt x="633996" y="237756"/>
                  </a:lnTo>
                  <a:lnTo>
                    <a:pt x="626376" y="245376"/>
                  </a:lnTo>
                  <a:lnTo>
                    <a:pt x="624852" y="245376"/>
                  </a:lnTo>
                  <a:lnTo>
                    <a:pt x="623328" y="248424"/>
                  </a:lnTo>
                  <a:lnTo>
                    <a:pt x="620280" y="249948"/>
                  </a:lnTo>
                  <a:lnTo>
                    <a:pt x="614184" y="256044"/>
                  </a:lnTo>
                  <a:lnTo>
                    <a:pt x="614184" y="257568"/>
                  </a:lnTo>
                  <a:lnTo>
                    <a:pt x="612660" y="259092"/>
                  </a:lnTo>
                  <a:lnTo>
                    <a:pt x="612660" y="262140"/>
                  </a:lnTo>
                  <a:lnTo>
                    <a:pt x="611136" y="263664"/>
                  </a:lnTo>
                  <a:lnTo>
                    <a:pt x="611136" y="268236"/>
                  </a:lnTo>
                  <a:lnTo>
                    <a:pt x="643140" y="268236"/>
                  </a:lnTo>
                  <a:lnTo>
                    <a:pt x="643140" y="263664"/>
                  </a:lnTo>
                  <a:close/>
                </a:path>
                <a:path w="3037840" h="723900">
                  <a:moveTo>
                    <a:pt x="688860" y="268224"/>
                  </a:moveTo>
                  <a:lnTo>
                    <a:pt x="666000" y="240792"/>
                  </a:lnTo>
                  <a:lnTo>
                    <a:pt x="687336" y="216408"/>
                  </a:lnTo>
                  <a:lnTo>
                    <a:pt x="679716" y="216408"/>
                  </a:lnTo>
                  <a:lnTo>
                    <a:pt x="659904" y="239268"/>
                  </a:lnTo>
                  <a:lnTo>
                    <a:pt x="659904" y="240792"/>
                  </a:lnTo>
                  <a:lnTo>
                    <a:pt x="658380" y="240792"/>
                  </a:lnTo>
                  <a:lnTo>
                    <a:pt x="658380" y="216408"/>
                  </a:lnTo>
                  <a:lnTo>
                    <a:pt x="652284" y="216408"/>
                  </a:lnTo>
                  <a:lnTo>
                    <a:pt x="652284" y="268224"/>
                  </a:lnTo>
                  <a:lnTo>
                    <a:pt x="658380" y="268224"/>
                  </a:lnTo>
                  <a:lnTo>
                    <a:pt x="658380" y="242316"/>
                  </a:lnTo>
                  <a:lnTo>
                    <a:pt x="659904" y="243840"/>
                  </a:lnTo>
                  <a:lnTo>
                    <a:pt x="659904" y="245364"/>
                  </a:lnTo>
                  <a:lnTo>
                    <a:pt x="681240" y="268224"/>
                  </a:lnTo>
                  <a:lnTo>
                    <a:pt x="688860" y="268224"/>
                  </a:lnTo>
                  <a:close/>
                </a:path>
                <a:path w="3037840" h="723900">
                  <a:moveTo>
                    <a:pt x="821436" y="688848"/>
                  </a:moveTo>
                  <a:lnTo>
                    <a:pt x="819912" y="685800"/>
                  </a:lnTo>
                  <a:lnTo>
                    <a:pt x="819912" y="682752"/>
                  </a:lnTo>
                  <a:lnTo>
                    <a:pt x="818388" y="681228"/>
                  </a:lnTo>
                  <a:lnTo>
                    <a:pt x="816864" y="678180"/>
                  </a:lnTo>
                  <a:lnTo>
                    <a:pt x="815340" y="676656"/>
                  </a:lnTo>
                  <a:lnTo>
                    <a:pt x="815340" y="687324"/>
                  </a:lnTo>
                  <a:lnTo>
                    <a:pt x="815340" y="693420"/>
                  </a:lnTo>
                  <a:lnTo>
                    <a:pt x="813816" y="693420"/>
                  </a:lnTo>
                  <a:lnTo>
                    <a:pt x="813816" y="694944"/>
                  </a:lnTo>
                  <a:lnTo>
                    <a:pt x="810768" y="697992"/>
                  </a:lnTo>
                  <a:lnTo>
                    <a:pt x="810768" y="699516"/>
                  </a:lnTo>
                  <a:lnTo>
                    <a:pt x="800100" y="699516"/>
                  </a:lnTo>
                  <a:lnTo>
                    <a:pt x="797052" y="696468"/>
                  </a:lnTo>
                  <a:lnTo>
                    <a:pt x="795528" y="696468"/>
                  </a:lnTo>
                  <a:lnTo>
                    <a:pt x="795528" y="694944"/>
                  </a:lnTo>
                  <a:lnTo>
                    <a:pt x="794004" y="693420"/>
                  </a:lnTo>
                  <a:lnTo>
                    <a:pt x="794004" y="685800"/>
                  </a:lnTo>
                  <a:lnTo>
                    <a:pt x="795528" y="684276"/>
                  </a:lnTo>
                  <a:lnTo>
                    <a:pt x="795528" y="681228"/>
                  </a:lnTo>
                  <a:lnTo>
                    <a:pt x="797052" y="679704"/>
                  </a:lnTo>
                  <a:lnTo>
                    <a:pt x="798576" y="679704"/>
                  </a:lnTo>
                  <a:lnTo>
                    <a:pt x="798576" y="678180"/>
                  </a:lnTo>
                  <a:lnTo>
                    <a:pt x="801624" y="678180"/>
                  </a:lnTo>
                  <a:lnTo>
                    <a:pt x="803148" y="676656"/>
                  </a:lnTo>
                  <a:lnTo>
                    <a:pt x="806196" y="676656"/>
                  </a:lnTo>
                  <a:lnTo>
                    <a:pt x="807720" y="678180"/>
                  </a:lnTo>
                  <a:lnTo>
                    <a:pt x="809244" y="678180"/>
                  </a:lnTo>
                  <a:lnTo>
                    <a:pt x="813816" y="682752"/>
                  </a:lnTo>
                  <a:lnTo>
                    <a:pt x="813816" y="684276"/>
                  </a:lnTo>
                  <a:lnTo>
                    <a:pt x="815340" y="687324"/>
                  </a:lnTo>
                  <a:lnTo>
                    <a:pt x="815340" y="676656"/>
                  </a:lnTo>
                  <a:lnTo>
                    <a:pt x="812292" y="673608"/>
                  </a:lnTo>
                  <a:lnTo>
                    <a:pt x="809244" y="673608"/>
                  </a:lnTo>
                  <a:lnTo>
                    <a:pt x="807720" y="672084"/>
                  </a:lnTo>
                  <a:lnTo>
                    <a:pt x="803148" y="672084"/>
                  </a:lnTo>
                  <a:lnTo>
                    <a:pt x="800100" y="673608"/>
                  </a:lnTo>
                  <a:lnTo>
                    <a:pt x="798576" y="673608"/>
                  </a:lnTo>
                  <a:lnTo>
                    <a:pt x="795528" y="675132"/>
                  </a:lnTo>
                  <a:lnTo>
                    <a:pt x="794004" y="675132"/>
                  </a:lnTo>
                  <a:lnTo>
                    <a:pt x="789432" y="679704"/>
                  </a:lnTo>
                  <a:lnTo>
                    <a:pt x="789432" y="682752"/>
                  </a:lnTo>
                  <a:lnTo>
                    <a:pt x="787908" y="684276"/>
                  </a:lnTo>
                  <a:lnTo>
                    <a:pt x="787908" y="693420"/>
                  </a:lnTo>
                  <a:lnTo>
                    <a:pt x="789432" y="694944"/>
                  </a:lnTo>
                  <a:lnTo>
                    <a:pt x="789432" y="697992"/>
                  </a:lnTo>
                  <a:lnTo>
                    <a:pt x="792480" y="701040"/>
                  </a:lnTo>
                  <a:lnTo>
                    <a:pt x="794004" y="701040"/>
                  </a:lnTo>
                  <a:lnTo>
                    <a:pt x="797052" y="704088"/>
                  </a:lnTo>
                  <a:lnTo>
                    <a:pt x="809244" y="704088"/>
                  </a:lnTo>
                  <a:lnTo>
                    <a:pt x="812292" y="702564"/>
                  </a:lnTo>
                  <a:lnTo>
                    <a:pt x="814324" y="699516"/>
                  </a:lnTo>
                  <a:lnTo>
                    <a:pt x="815340" y="697992"/>
                  </a:lnTo>
                  <a:lnTo>
                    <a:pt x="815340" y="704088"/>
                  </a:lnTo>
                  <a:lnTo>
                    <a:pt x="813816" y="707136"/>
                  </a:lnTo>
                  <a:lnTo>
                    <a:pt x="813816" y="710184"/>
                  </a:lnTo>
                  <a:lnTo>
                    <a:pt x="812292" y="711708"/>
                  </a:lnTo>
                  <a:lnTo>
                    <a:pt x="810768" y="714756"/>
                  </a:lnTo>
                  <a:lnTo>
                    <a:pt x="810768" y="716280"/>
                  </a:lnTo>
                  <a:lnTo>
                    <a:pt x="809244" y="717804"/>
                  </a:lnTo>
                  <a:lnTo>
                    <a:pt x="806196" y="717804"/>
                  </a:lnTo>
                  <a:lnTo>
                    <a:pt x="804672" y="719328"/>
                  </a:lnTo>
                  <a:lnTo>
                    <a:pt x="794004" y="719328"/>
                  </a:lnTo>
                  <a:lnTo>
                    <a:pt x="790956" y="716280"/>
                  </a:lnTo>
                  <a:lnTo>
                    <a:pt x="790956" y="722376"/>
                  </a:lnTo>
                  <a:lnTo>
                    <a:pt x="794004" y="723900"/>
                  </a:lnTo>
                  <a:lnTo>
                    <a:pt x="806196" y="723900"/>
                  </a:lnTo>
                  <a:lnTo>
                    <a:pt x="812292" y="720852"/>
                  </a:lnTo>
                  <a:lnTo>
                    <a:pt x="813816" y="719328"/>
                  </a:lnTo>
                  <a:lnTo>
                    <a:pt x="815340" y="716280"/>
                  </a:lnTo>
                  <a:lnTo>
                    <a:pt x="816864" y="714756"/>
                  </a:lnTo>
                  <a:lnTo>
                    <a:pt x="818388" y="711708"/>
                  </a:lnTo>
                  <a:lnTo>
                    <a:pt x="819912" y="707136"/>
                  </a:lnTo>
                  <a:lnTo>
                    <a:pt x="821436" y="704088"/>
                  </a:lnTo>
                  <a:lnTo>
                    <a:pt x="821436" y="697992"/>
                  </a:lnTo>
                  <a:lnTo>
                    <a:pt x="821436" y="688848"/>
                  </a:lnTo>
                  <a:close/>
                </a:path>
                <a:path w="3037840" h="723900">
                  <a:moveTo>
                    <a:pt x="867168" y="723900"/>
                  </a:moveTo>
                  <a:lnTo>
                    <a:pt x="842784" y="697992"/>
                  </a:lnTo>
                  <a:lnTo>
                    <a:pt x="865644" y="672084"/>
                  </a:lnTo>
                  <a:lnTo>
                    <a:pt x="858024" y="672084"/>
                  </a:lnTo>
                  <a:lnTo>
                    <a:pt x="838212" y="694944"/>
                  </a:lnTo>
                  <a:lnTo>
                    <a:pt x="838212" y="696468"/>
                  </a:lnTo>
                  <a:lnTo>
                    <a:pt x="836688" y="696468"/>
                  </a:lnTo>
                  <a:lnTo>
                    <a:pt x="836688" y="672084"/>
                  </a:lnTo>
                  <a:lnTo>
                    <a:pt x="830592" y="672084"/>
                  </a:lnTo>
                  <a:lnTo>
                    <a:pt x="830592" y="723900"/>
                  </a:lnTo>
                  <a:lnTo>
                    <a:pt x="836688" y="723900"/>
                  </a:lnTo>
                  <a:lnTo>
                    <a:pt x="836688" y="699516"/>
                  </a:lnTo>
                  <a:lnTo>
                    <a:pt x="838212" y="701040"/>
                  </a:lnTo>
                  <a:lnTo>
                    <a:pt x="858024" y="723900"/>
                  </a:lnTo>
                  <a:lnTo>
                    <a:pt x="867168" y="723900"/>
                  </a:lnTo>
                  <a:close/>
                </a:path>
                <a:path w="3037840" h="723900">
                  <a:moveTo>
                    <a:pt x="1385316" y="227088"/>
                  </a:moveTo>
                  <a:lnTo>
                    <a:pt x="1360932" y="227088"/>
                  </a:lnTo>
                  <a:lnTo>
                    <a:pt x="1360932" y="224040"/>
                  </a:lnTo>
                  <a:lnTo>
                    <a:pt x="1362456" y="224040"/>
                  </a:lnTo>
                  <a:lnTo>
                    <a:pt x="1362456" y="220992"/>
                  </a:lnTo>
                  <a:lnTo>
                    <a:pt x="1370076" y="213372"/>
                  </a:lnTo>
                  <a:lnTo>
                    <a:pt x="1373124" y="211848"/>
                  </a:lnTo>
                  <a:lnTo>
                    <a:pt x="1376172" y="208800"/>
                  </a:lnTo>
                  <a:lnTo>
                    <a:pt x="1377696" y="208800"/>
                  </a:lnTo>
                  <a:lnTo>
                    <a:pt x="1380744" y="205752"/>
                  </a:lnTo>
                  <a:lnTo>
                    <a:pt x="1380744" y="204228"/>
                  </a:lnTo>
                  <a:lnTo>
                    <a:pt x="1382268" y="202704"/>
                  </a:lnTo>
                  <a:lnTo>
                    <a:pt x="1382268" y="201180"/>
                  </a:lnTo>
                  <a:lnTo>
                    <a:pt x="1383792" y="199656"/>
                  </a:lnTo>
                  <a:lnTo>
                    <a:pt x="1383792" y="188988"/>
                  </a:lnTo>
                  <a:lnTo>
                    <a:pt x="1382268" y="187464"/>
                  </a:lnTo>
                  <a:lnTo>
                    <a:pt x="1382268" y="185940"/>
                  </a:lnTo>
                  <a:lnTo>
                    <a:pt x="1377696" y="181368"/>
                  </a:lnTo>
                  <a:lnTo>
                    <a:pt x="1374648" y="181368"/>
                  </a:lnTo>
                  <a:lnTo>
                    <a:pt x="1373124" y="179844"/>
                  </a:lnTo>
                  <a:lnTo>
                    <a:pt x="1363980" y="179844"/>
                  </a:lnTo>
                  <a:lnTo>
                    <a:pt x="1362456" y="181368"/>
                  </a:lnTo>
                  <a:lnTo>
                    <a:pt x="1360932" y="181368"/>
                  </a:lnTo>
                  <a:lnTo>
                    <a:pt x="1357884" y="182892"/>
                  </a:lnTo>
                  <a:lnTo>
                    <a:pt x="1356360" y="184416"/>
                  </a:lnTo>
                  <a:lnTo>
                    <a:pt x="1356360" y="190512"/>
                  </a:lnTo>
                  <a:lnTo>
                    <a:pt x="1357884" y="188988"/>
                  </a:lnTo>
                  <a:lnTo>
                    <a:pt x="1359408" y="188988"/>
                  </a:lnTo>
                  <a:lnTo>
                    <a:pt x="1359408" y="187464"/>
                  </a:lnTo>
                  <a:lnTo>
                    <a:pt x="1360932" y="187464"/>
                  </a:lnTo>
                  <a:lnTo>
                    <a:pt x="1360932" y="185940"/>
                  </a:lnTo>
                  <a:lnTo>
                    <a:pt x="1363980" y="185940"/>
                  </a:lnTo>
                  <a:lnTo>
                    <a:pt x="1363980" y="184416"/>
                  </a:lnTo>
                  <a:lnTo>
                    <a:pt x="1373124" y="184416"/>
                  </a:lnTo>
                  <a:lnTo>
                    <a:pt x="1373124" y="185940"/>
                  </a:lnTo>
                  <a:lnTo>
                    <a:pt x="1374648" y="185940"/>
                  </a:lnTo>
                  <a:lnTo>
                    <a:pt x="1374648" y="187464"/>
                  </a:lnTo>
                  <a:lnTo>
                    <a:pt x="1376172" y="187464"/>
                  </a:lnTo>
                  <a:lnTo>
                    <a:pt x="1376172" y="188988"/>
                  </a:lnTo>
                  <a:lnTo>
                    <a:pt x="1377696" y="190512"/>
                  </a:lnTo>
                  <a:lnTo>
                    <a:pt x="1377696" y="198132"/>
                  </a:lnTo>
                  <a:lnTo>
                    <a:pt x="1377696" y="199656"/>
                  </a:lnTo>
                  <a:lnTo>
                    <a:pt x="1374648" y="202704"/>
                  </a:lnTo>
                  <a:lnTo>
                    <a:pt x="1374648" y="204228"/>
                  </a:lnTo>
                  <a:lnTo>
                    <a:pt x="1371600" y="207276"/>
                  </a:lnTo>
                  <a:lnTo>
                    <a:pt x="1370076" y="207276"/>
                  </a:lnTo>
                  <a:lnTo>
                    <a:pt x="1368552" y="208800"/>
                  </a:lnTo>
                  <a:lnTo>
                    <a:pt x="1365504" y="210324"/>
                  </a:lnTo>
                  <a:lnTo>
                    <a:pt x="1363980" y="213372"/>
                  </a:lnTo>
                  <a:lnTo>
                    <a:pt x="1359408" y="217944"/>
                  </a:lnTo>
                  <a:lnTo>
                    <a:pt x="1357884" y="217944"/>
                  </a:lnTo>
                  <a:lnTo>
                    <a:pt x="1356360" y="219468"/>
                  </a:lnTo>
                  <a:lnTo>
                    <a:pt x="1356360" y="224040"/>
                  </a:lnTo>
                  <a:lnTo>
                    <a:pt x="1354836" y="225564"/>
                  </a:lnTo>
                  <a:lnTo>
                    <a:pt x="1354836" y="231660"/>
                  </a:lnTo>
                  <a:lnTo>
                    <a:pt x="1385316" y="231660"/>
                  </a:lnTo>
                  <a:lnTo>
                    <a:pt x="1385316" y="227088"/>
                  </a:lnTo>
                  <a:close/>
                </a:path>
                <a:path w="3037840" h="723900">
                  <a:moveTo>
                    <a:pt x="1424940" y="213372"/>
                  </a:moveTo>
                  <a:lnTo>
                    <a:pt x="1423416" y="211848"/>
                  </a:lnTo>
                  <a:lnTo>
                    <a:pt x="1423416" y="208800"/>
                  </a:lnTo>
                  <a:lnTo>
                    <a:pt x="1421892" y="208800"/>
                  </a:lnTo>
                  <a:lnTo>
                    <a:pt x="1420368" y="207276"/>
                  </a:lnTo>
                  <a:lnTo>
                    <a:pt x="1418844" y="207276"/>
                  </a:lnTo>
                  <a:lnTo>
                    <a:pt x="1417320" y="205752"/>
                  </a:lnTo>
                  <a:lnTo>
                    <a:pt x="1415796" y="205752"/>
                  </a:lnTo>
                  <a:lnTo>
                    <a:pt x="1414272" y="204228"/>
                  </a:lnTo>
                  <a:lnTo>
                    <a:pt x="1412748" y="204228"/>
                  </a:lnTo>
                  <a:lnTo>
                    <a:pt x="1420368" y="202704"/>
                  </a:lnTo>
                  <a:lnTo>
                    <a:pt x="1423416" y="198132"/>
                  </a:lnTo>
                  <a:lnTo>
                    <a:pt x="1423416" y="188988"/>
                  </a:lnTo>
                  <a:lnTo>
                    <a:pt x="1421892" y="187464"/>
                  </a:lnTo>
                  <a:lnTo>
                    <a:pt x="1421892" y="185940"/>
                  </a:lnTo>
                  <a:lnTo>
                    <a:pt x="1418844" y="182892"/>
                  </a:lnTo>
                  <a:lnTo>
                    <a:pt x="1418844" y="181368"/>
                  </a:lnTo>
                  <a:lnTo>
                    <a:pt x="1414272" y="181368"/>
                  </a:lnTo>
                  <a:lnTo>
                    <a:pt x="1412748" y="179844"/>
                  </a:lnTo>
                  <a:lnTo>
                    <a:pt x="1403604" y="179844"/>
                  </a:lnTo>
                  <a:lnTo>
                    <a:pt x="1400556" y="181368"/>
                  </a:lnTo>
                  <a:lnTo>
                    <a:pt x="1395984" y="182892"/>
                  </a:lnTo>
                  <a:lnTo>
                    <a:pt x="1395984" y="187464"/>
                  </a:lnTo>
                  <a:lnTo>
                    <a:pt x="1400556" y="185940"/>
                  </a:lnTo>
                  <a:lnTo>
                    <a:pt x="1403604" y="184416"/>
                  </a:lnTo>
                  <a:lnTo>
                    <a:pt x="1414272" y="184416"/>
                  </a:lnTo>
                  <a:lnTo>
                    <a:pt x="1417320" y="187464"/>
                  </a:lnTo>
                  <a:lnTo>
                    <a:pt x="1417320" y="199656"/>
                  </a:lnTo>
                  <a:lnTo>
                    <a:pt x="1412748" y="202704"/>
                  </a:lnTo>
                  <a:lnTo>
                    <a:pt x="1400556" y="202704"/>
                  </a:lnTo>
                  <a:lnTo>
                    <a:pt x="1400556" y="207276"/>
                  </a:lnTo>
                  <a:lnTo>
                    <a:pt x="1414272" y="207276"/>
                  </a:lnTo>
                  <a:lnTo>
                    <a:pt x="1418844" y="210324"/>
                  </a:lnTo>
                  <a:lnTo>
                    <a:pt x="1418844" y="220992"/>
                  </a:lnTo>
                  <a:lnTo>
                    <a:pt x="1417320" y="222516"/>
                  </a:lnTo>
                  <a:lnTo>
                    <a:pt x="1417320" y="224040"/>
                  </a:lnTo>
                  <a:lnTo>
                    <a:pt x="1415796" y="224040"/>
                  </a:lnTo>
                  <a:lnTo>
                    <a:pt x="1414272" y="225564"/>
                  </a:lnTo>
                  <a:lnTo>
                    <a:pt x="1412748" y="225564"/>
                  </a:lnTo>
                  <a:lnTo>
                    <a:pt x="1411224" y="227088"/>
                  </a:lnTo>
                  <a:lnTo>
                    <a:pt x="1402080" y="227088"/>
                  </a:lnTo>
                  <a:lnTo>
                    <a:pt x="1397508" y="225564"/>
                  </a:lnTo>
                  <a:lnTo>
                    <a:pt x="1394460" y="222516"/>
                  </a:lnTo>
                  <a:lnTo>
                    <a:pt x="1394460" y="228612"/>
                  </a:lnTo>
                  <a:lnTo>
                    <a:pt x="1397508" y="230136"/>
                  </a:lnTo>
                  <a:lnTo>
                    <a:pt x="1402080" y="231660"/>
                  </a:lnTo>
                  <a:lnTo>
                    <a:pt x="1411224" y="231660"/>
                  </a:lnTo>
                  <a:lnTo>
                    <a:pt x="1414272" y="230136"/>
                  </a:lnTo>
                  <a:lnTo>
                    <a:pt x="1415796" y="230136"/>
                  </a:lnTo>
                  <a:lnTo>
                    <a:pt x="1418844" y="228612"/>
                  </a:lnTo>
                  <a:lnTo>
                    <a:pt x="1423416" y="224040"/>
                  </a:lnTo>
                  <a:lnTo>
                    <a:pt x="1423416" y="222516"/>
                  </a:lnTo>
                  <a:lnTo>
                    <a:pt x="1424940" y="220992"/>
                  </a:lnTo>
                  <a:lnTo>
                    <a:pt x="1424940" y="213372"/>
                  </a:lnTo>
                  <a:close/>
                </a:path>
                <a:path w="3037840" h="723900">
                  <a:moveTo>
                    <a:pt x="1472196" y="231648"/>
                  </a:moveTo>
                  <a:lnTo>
                    <a:pt x="1447812" y="204216"/>
                  </a:lnTo>
                  <a:lnTo>
                    <a:pt x="1470672" y="179832"/>
                  </a:lnTo>
                  <a:lnTo>
                    <a:pt x="1463052" y="179832"/>
                  </a:lnTo>
                  <a:lnTo>
                    <a:pt x="1443240" y="202692"/>
                  </a:lnTo>
                  <a:lnTo>
                    <a:pt x="1441716" y="204216"/>
                  </a:lnTo>
                  <a:lnTo>
                    <a:pt x="1441716" y="179832"/>
                  </a:lnTo>
                  <a:lnTo>
                    <a:pt x="1435620" y="179832"/>
                  </a:lnTo>
                  <a:lnTo>
                    <a:pt x="1435620" y="231648"/>
                  </a:lnTo>
                  <a:lnTo>
                    <a:pt x="1441716" y="231648"/>
                  </a:lnTo>
                  <a:lnTo>
                    <a:pt x="1441716" y="205740"/>
                  </a:lnTo>
                  <a:lnTo>
                    <a:pt x="1443240" y="207264"/>
                  </a:lnTo>
                  <a:lnTo>
                    <a:pt x="1464576" y="231648"/>
                  </a:lnTo>
                  <a:lnTo>
                    <a:pt x="1472196" y="231648"/>
                  </a:lnTo>
                  <a:close/>
                </a:path>
                <a:path w="3037840" h="723900">
                  <a:moveTo>
                    <a:pt x="1574292" y="621792"/>
                  </a:moveTo>
                  <a:lnTo>
                    <a:pt x="1571244" y="621792"/>
                  </a:lnTo>
                  <a:lnTo>
                    <a:pt x="1568196" y="624840"/>
                  </a:lnTo>
                  <a:lnTo>
                    <a:pt x="1566672" y="624840"/>
                  </a:lnTo>
                  <a:lnTo>
                    <a:pt x="1565148" y="626364"/>
                  </a:lnTo>
                  <a:lnTo>
                    <a:pt x="1563624" y="626364"/>
                  </a:lnTo>
                  <a:lnTo>
                    <a:pt x="1562100" y="627888"/>
                  </a:lnTo>
                  <a:lnTo>
                    <a:pt x="1559052" y="627888"/>
                  </a:lnTo>
                  <a:lnTo>
                    <a:pt x="1557528" y="629412"/>
                  </a:lnTo>
                  <a:lnTo>
                    <a:pt x="1556004" y="629412"/>
                  </a:lnTo>
                  <a:lnTo>
                    <a:pt x="1556004" y="635508"/>
                  </a:lnTo>
                  <a:lnTo>
                    <a:pt x="1557528" y="635508"/>
                  </a:lnTo>
                  <a:lnTo>
                    <a:pt x="1559052" y="633984"/>
                  </a:lnTo>
                  <a:lnTo>
                    <a:pt x="1562100" y="633984"/>
                  </a:lnTo>
                  <a:lnTo>
                    <a:pt x="1562100" y="632460"/>
                  </a:lnTo>
                  <a:lnTo>
                    <a:pt x="1565148" y="632460"/>
                  </a:lnTo>
                  <a:lnTo>
                    <a:pt x="1565148" y="630936"/>
                  </a:lnTo>
                  <a:lnTo>
                    <a:pt x="1566672" y="630936"/>
                  </a:lnTo>
                  <a:lnTo>
                    <a:pt x="1566672" y="629412"/>
                  </a:lnTo>
                  <a:lnTo>
                    <a:pt x="1568196" y="629412"/>
                  </a:lnTo>
                  <a:lnTo>
                    <a:pt x="1568196" y="673608"/>
                  </a:lnTo>
                  <a:lnTo>
                    <a:pt x="1574292" y="673608"/>
                  </a:lnTo>
                  <a:lnTo>
                    <a:pt x="1574292" y="621792"/>
                  </a:lnTo>
                  <a:close/>
                </a:path>
                <a:path w="3037840" h="723900">
                  <a:moveTo>
                    <a:pt x="1613916" y="621792"/>
                  </a:moveTo>
                  <a:lnTo>
                    <a:pt x="1610868" y="621792"/>
                  </a:lnTo>
                  <a:lnTo>
                    <a:pt x="1607820" y="624840"/>
                  </a:lnTo>
                  <a:lnTo>
                    <a:pt x="1606296" y="624840"/>
                  </a:lnTo>
                  <a:lnTo>
                    <a:pt x="1604772" y="626364"/>
                  </a:lnTo>
                  <a:lnTo>
                    <a:pt x="1603248" y="626364"/>
                  </a:lnTo>
                  <a:lnTo>
                    <a:pt x="1601724" y="627888"/>
                  </a:lnTo>
                  <a:lnTo>
                    <a:pt x="1598676" y="627888"/>
                  </a:lnTo>
                  <a:lnTo>
                    <a:pt x="1597152" y="629412"/>
                  </a:lnTo>
                  <a:lnTo>
                    <a:pt x="1595628" y="629412"/>
                  </a:lnTo>
                  <a:lnTo>
                    <a:pt x="1595628" y="635508"/>
                  </a:lnTo>
                  <a:lnTo>
                    <a:pt x="1597152" y="635508"/>
                  </a:lnTo>
                  <a:lnTo>
                    <a:pt x="1598676" y="633984"/>
                  </a:lnTo>
                  <a:lnTo>
                    <a:pt x="1600200" y="633984"/>
                  </a:lnTo>
                  <a:lnTo>
                    <a:pt x="1601724" y="632460"/>
                  </a:lnTo>
                  <a:lnTo>
                    <a:pt x="1604772" y="632460"/>
                  </a:lnTo>
                  <a:lnTo>
                    <a:pt x="1604772" y="630936"/>
                  </a:lnTo>
                  <a:lnTo>
                    <a:pt x="1606296" y="630936"/>
                  </a:lnTo>
                  <a:lnTo>
                    <a:pt x="1606296" y="629412"/>
                  </a:lnTo>
                  <a:lnTo>
                    <a:pt x="1607820" y="629412"/>
                  </a:lnTo>
                  <a:lnTo>
                    <a:pt x="1607820" y="673608"/>
                  </a:lnTo>
                  <a:lnTo>
                    <a:pt x="1613916" y="673608"/>
                  </a:lnTo>
                  <a:lnTo>
                    <a:pt x="1613916" y="621792"/>
                  </a:lnTo>
                  <a:close/>
                </a:path>
                <a:path w="3037840" h="723900">
                  <a:moveTo>
                    <a:pt x="1668792" y="673608"/>
                  </a:moveTo>
                  <a:lnTo>
                    <a:pt x="1645932" y="646176"/>
                  </a:lnTo>
                  <a:lnTo>
                    <a:pt x="1667268" y="621792"/>
                  </a:lnTo>
                  <a:lnTo>
                    <a:pt x="1661172" y="621792"/>
                  </a:lnTo>
                  <a:lnTo>
                    <a:pt x="1639836" y="644652"/>
                  </a:lnTo>
                  <a:lnTo>
                    <a:pt x="1639836" y="646176"/>
                  </a:lnTo>
                  <a:lnTo>
                    <a:pt x="1638312" y="646176"/>
                  </a:lnTo>
                  <a:lnTo>
                    <a:pt x="1638312" y="621792"/>
                  </a:lnTo>
                  <a:lnTo>
                    <a:pt x="1632216" y="621792"/>
                  </a:lnTo>
                  <a:lnTo>
                    <a:pt x="1632216" y="673608"/>
                  </a:lnTo>
                  <a:lnTo>
                    <a:pt x="1638312" y="673608"/>
                  </a:lnTo>
                  <a:lnTo>
                    <a:pt x="1638312" y="647700"/>
                  </a:lnTo>
                  <a:lnTo>
                    <a:pt x="1639836" y="647700"/>
                  </a:lnTo>
                  <a:lnTo>
                    <a:pt x="1639836" y="650748"/>
                  </a:lnTo>
                  <a:lnTo>
                    <a:pt x="1661172" y="673608"/>
                  </a:lnTo>
                  <a:lnTo>
                    <a:pt x="1668792" y="673608"/>
                  </a:lnTo>
                  <a:close/>
                </a:path>
                <a:path w="3037840" h="723900">
                  <a:moveTo>
                    <a:pt x="1961400" y="519684"/>
                  </a:moveTo>
                  <a:lnTo>
                    <a:pt x="1959876" y="519684"/>
                  </a:lnTo>
                  <a:lnTo>
                    <a:pt x="1958352" y="521208"/>
                  </a:lnTo>
                  <a:lnTo>
                    <a:pt x="1956828" y="521208"/>
                  </a:lnTo>
                  <a:lnTo>
                    <a:pt x="1956828" y="522732"/>
                  </a:lnTo>
                  <a:lnTo>
                    <a:pt x="1955304" y="522732"/>
                  </a:lnTo>
                  <a:lnTo>
                    <a:pt x="1953780" y="524256"/>
                  </a:lnTo>
                  <a:lnTo>
                    <a:pt x="1952256" y="524256"/>
                  </a:lnTo>
                  <a:lnTo>
                    <a:pt x="1950732" y="525780"/>
                  </a:lnTo>
                  <a:lnTo>
                    <a:pt x="1947684" y="525780"/>
                  </a:lnTo>
                  <a:lnTo>
                    <a:pt x="1946160" y="527304"/>
                  </a:lnTo>
                  <a:lnTo>
                    <a:pt x="1943112" y="527304"/>
                  </a:lnTo>
                  <a:lnTo>
                    <a:pt x="1943112" y="533400"/>
                  </a:lnTo>
                  <a:lnTo>
                    <a:pt x="1946160" y="533400"/>
                  </a:lnTo>
                  <a:lnTo>
                    <a:pt x="1947684" y="531876"/>
                  </a:lnTo>
                  <a:lnTo>
                    <a:pt x="1949208" y="531876"/>
                  </a:lnTo>
                  <a:lnTo>
                    <a:pt x="1950732" y="530352"/>
                  </a:lnTo>
                  <a:lnTo>
                    <a:pt x="1952256" y="530352"/>
                  </a:lnTo>
                  <a:lnTo>
                    <a:pt x="1953780" y="528828"/>
                  </a:lnTo>
                  <a:lnTo>
                    <a:pt x="1955304" y="528828"/>
                  </a:lnTo>
                  <a:lnTo>
                    <a:pt x="1955304" y="571500"/>
                  </a:lnTo>
                  <a:lnTo>
                    <a:pt x="1961400" y="571500"/>
                  </a:lnTo>
                  <a:lnTo>
                    <a:pt x="1961400" y="519684"/>
                  </a:lnTo>
                  <a:close/>
                </a:path>
                <a:path w="3037840" h="723900">
                  <a:moveTo>
                    <a:pt x="2011680" y="548640"/>
                  </a:moveTo>
                  <a:lnTo>
                    <a:pt x="2008632" y="545592"/>
                  </a:lnTo>
                  <a:lnTo>
                    <a:pt x="2008632" y="544068"/>
                  </a:lnTo>
                  <a:lnTo>
                    <a:pt x="2005584" y="541020"/>
                  </a:lnTo>
                  <a:lnTo>
                    <a:pt x="2005584" y="550176"/>
                  </a:lnTo>
                  <a:lnTo>
                    <a:pt x="2005584" y="560844"/>
                  </a:lnTo>
                  <a:lnTo>
                    <a:pt x="2002536" y="563892"/>
                  </a:lnTo>
                  <a:lnTo>
                    <a:pt x="2002536" y="565416"/>
                  </a:lnTo>
                  <a:lnTo>
                    <a:pt x="2001012" y="565416"/>
                  </a:lnTo>
                  <a:lnTo>
                    <a:pt x="2001012" y="566940"/>
                  </a:lnTo>
                  <a:lnTo>
                    <a:pt x="1991868" y="566940"/>
                  </a:lnTo>
                  <a:lnTo>
                    <a:pt x="1991868" y="565416"/>
                  </a:lnTo>
                  <a:lnTo>
                    <a:pt x="1990344" y="565416"/>
                  </a:lnTo>
                  <a:lnTo>
                    <a:pt x="1988820" y="563892"/>
                  </a:lnTo>
                  <a:lnTo>
                    <a:pt x="1988820" y="562368"/>
                  </a:lnTo>
                  <a:lnTo>
                    <a:pt x="1987296" y="560844"/>
                  </a:lnTo>
                  <a:lnTo>
                    <a:pt x="1987296" y="557796"/>
                  </a:lnTo>
                  <a:lnTo>
                    <a:pt x="1985772" y="556272"/>
                  </a:lnTo>
                  <a:lnTo>
                    <a:pt x="1985772" y="553224"/>
                  </a:lnTo>
                  <a:lnTo>
                    <a:pt x="1987296" y="551700"/>
                  </a:lnTo>
                  <a:lnTo>
                    <a:pt x="1987296" y="550176"/>
                  </a:lnTo>
                  <a:lnTo>
                    <a:pt x="1988820" y="548640"/>
                  </a:lnTo>
                  <a:lnTo>
                    <a:pt x="1988820" y="547116"/>
                  </a:lnTo>
                  <a:lnTo>
                    <a:pt x="1990344" y="547116"/>
                  </a:lnTo>
                  <a:lnTo>
                    <a:pt x="1991868" y="545592"/>
                  </a:lnTo>
                  <a:lnTo>
                    <a:pt x="1993392" y="544068"/>
                  </a:lnTo>
                  <a:lnTo>
                    <a:pt x="1999488" y="544068"/>
                  </a:lnTo>
                  <a:lnTo>
                    <a:pt x="2002536" y="547116"/>
                  </a:lnTo>
                  <a:lnTo>
                    <a:pt x="2004060" y="547116"/>
                  </a:lnTo>
                  <a:lnTo>
                    <a:pt x="2004060" y="548640"/>
                  </a:lnTo>
                  <a:lnTo>
                    <a:pt x="2005584" y="550176"/>
                  </a:lnTo>
                  <a:lnTo>
                    <a:pt x="2005584" y="541020"/>
                  </a:lnTo>
                  <a:lnTo>
                    <a:pt x="2004060" y="541020"/>
                  </a:lnTo>
                  <a:lnTo>
                    <a:pt x="2002536" y="539496"/>
                  </a:lnTo>
                  <a:lnTo>
                    <a:pt x="1991868" y="539496"/>
                  </a:lnTo>
                  <a:lnTo>
                    <a:pt x="1985772" y="545592"/>
                  </a:lnTo>
                  <a:lnTo>
                    <a:pt x="1985772" y="539496"/>
                  </a:lnTo>
                  <a:lnTo>
                    <a:pt x="1987296" y="537972"/>
                  </a:lnTo>
                  <a:lnTo>
                    <a:pt x="1987296" y="534924"/>
                  </a:lnTo>
                  <a:lnTo>
                    <a:pt x="1988820" y="531876"/>
                  </a:lnTo>
                  <a:lnTo>
                    <a:pt x="1994916" y="525780"/>
                  </a:lnTo>
                  <a:lnTo>
                    <a:pt x="1996440" y="525780"/>
                  </a:lnTo>
                  <a:lnTo>
                    <a:pt x="1997964" y="524256"/>
                  </a:lnTo>
                  <a:lnTo>
                    <a:pt x="2004060" y="524256"/>
                  </a:lnTo>
                  <a:lnTo>
                    <a:pt x="2005584" y="525780"/>
                  </a:lnTo>
                  <a:lnTo>
                    <a:pt x="2008632" y="525780"/>
                  </a:lnTo>
                  <a:lnTo>
                    <a:pt x="2008632" y="524256"/>
                  </a:lnTo>
                  <a:lnTo>
                    <a:pt x="2008632" y="521208"/>
                  </a:lnTo>
                  <a:lnTo>
                    <a:pt x="2007108" y="519684"/>
                  </a:lnTo>
                  <a:lnTo>
                    <a:pt x="1997964" y="519684"/>
                  </a:lnTo>
                  <a:lnTo>
                    <a:pt x="1991868" y="522732"/>
                  </a:lnTo>
                  <a:lnTo>
                    <a:pt x="1988820" y="522732"/>
                  </a:lnTo>
                  <a:lnTo>
                    <a:pt x="1987296" y="525780"/>
                  </a:lnTo>
                  <a:lnTo>
                    <a:pt x="1985772" y="527304"/>
                  </a:lnTo>
                  <a:lnTo>
                    <a:pt x="1981200" y="536448"/>
                  </a:lnTo>
                  <a:lnTo>
                    <a:pt x="1981200" y="541020"/>
                  </a:lnTo>
                  <a:lnTo>
                    <a:pt x="1979676" y="544068"/>
                  </a:lnTo>
                  <a:lnTo>
                    <a:pt x="1979676" y="556272"/>
                  </a:lnTo>
                  <a:lnTo>
                    <a:pt x="1981200" y="557796"/>
                  </a:lnTo>
                  <a:lnTo>
                    <a:pt x="1981200" y="560844"/>
                  </a:lnTo>
                  <a:lnTo>
                    <a:pt x="1982724" y="563892"/>
                  </a:lnTo>
                  <a:lnTo>
                    <a:pt x="1988820" y="569988"/>
                  </a:lnTo>
                  <a:lnTo>
                    <a:pt x="1991868" y="571512"/>
                  </a:lnTo>
                  <a:lnTo>
                    <a:pt x="2001012" y="571512"/>
                  </a:lnTo>
                  <a:lnTo>
                    <a:pt x="2002536" y="569988"/>
                  </a:lnTo>
                  <a:lnTo>
                    <a:pt x="2004060" y="569988"/>
                  </a:lnTo>
                  <a:lnTo>
                    <a:pt x="2007108" y="566940"/>
                  </a:lnTo>
                  <a:lnTo>
                    <a:pt x="2010156" y="563892"/>
                  </a:lnTo>
                  <a:lnTo>
                    <a:pt x="2010156" y="562368"/>
                  </a:lnTo>
                  <a:lnTo>
                    <a:pt x="2011680" y="559320"/>
                  </a:lnTo>
                  <a:lnTo>
                    <a:pt x="2011680" y="548640"/>
                  </a:lnTo>
                  <a:close/>
                </a:path>
                <a:path w="3037840" h="723900">
                  <a:moveTo>
                    <a:pt x="2057400" y="571500"/>
                  </a:moveTo>
                  <a:lnTo>
                    <a:pt x="2033016" y="545592"/>
                  </a:lnTo>
                  <a:lnTo>
                    <a:pt x="2034362" y="544068"/>
                  </a:lnTo>
                  <a:lnTo>
                    <a:pt x="2055876" y="519684"/>
                  </a:lnTo>
                  <a:lnTo>
                    <a:pt x="2048256" y="519684"/>
                  </a:lnTo>
                  <a:lnTo>
                    <a:pt x="2028444" y="542544"/>
                  </a:lnTo>
                  <a:lnTo>
                    <a:pt x="2026920" y="544068"/>
                  </a:lnTo>
                  <a:lnTo>
                    <a:pt x="2026920" y="519684"/>
                  </a:lnTo>
                  <a:lnTo>
                    <a:pt x="2020824" y="519684"/>
                  </a:lnTo>
                  <a:lnTo>
                    <a:pt x="2020824" y="571500"/>
                  </a:lnTo>
                  <a:lnTo>
                    <a:pt x="2026920" y="571500"/>
                  </a:lnTo>
                  <a:lnTo>
                    <a:pt x="2026920" y="547116"/>
                  </a:lnTo>
                  <a:lnTo>
                    <a:pt x="2028444" y="547116"/>
                  </a:lnTo>
                  <a:lnTo>
                    <a:pt x="2028444" y="548640"/>
                  </a:lnTo>
                  <a:lnTo>
                    <a:pt x="2049780" y="571500"/>
                  </a:lnTo>
                  <a:lnTo>
                    <a:pt x="2057400" y="571500"/>
                  </a:lnTo>
                  <a:close/>
                </a:path>
                <a:path w="3037840" h="723900">
                  <a:moveTo>
                    <a:pt x="2168652" y="35064"/>
                  </a:moveTo>
                  <a:lnTo>
                    <a:pt x="2167128" y="33540"/>
                  </a:lnTo>
                  <a:lnTo>
                    <a:pt x="2167128" y="32016"/>
                  </a:lnTo>
                  <a:lnTo>
                    <a:pt x="2165604" y="30492"/>
                  </a:lnTo>
                  <a:lnTo>
                    <a:pt x="2165604" y="28968"/>
                  </a:lnTo>
                  <a:lnTo>
                    <a:pt x="2164080" y="28968"/>
                  </a:lnTo>
                  <a:lnTo>
                    <a:pt x="2162556" y="27444"/>
                  </a:lnTo>
                  <a:lnTo>
                    <a:pt x="2161032" y="27444"/>
                  </a:lnTo>
                  <a:lnTo>
                    <a:pt x="2159508" y="25920"/>
                  </a:lnTo>
                  <a:lnTo>
                    <a:pt x="2156460" y="25920"/>
                  </a:lnTo>
                  <a:lnTo>
                    <a:pt x="2162556" y="22872"/>
                  </a:lnTo>
                  <a:lnTo>
                    <a:pt x="2167128" y="19824"/>
                  </a:lnTo>
                  <a:lnTo>
                    <a:pt x="2167128" y="9156"/>
                  </a:lnTo>
                  <a:lnTo>
                    <a:pt x="2165604" y="7632"/>
                  </a:lnTo>
                  <a:lnTo>
                    <a:pt x="2165604" y="6108"/>
                  </a:lnTo>
                  <a:lnTo>
                    <a:pt x="2164080" y="4584"/>
                  </a:lnTo>
                  <a:lnTo>
                    <a:pt x="2162556" y="4584"/>
                  </a:lnTo>
                  <a:lnTo>
                    <a:pt x="2159508" y="1536"/>
                  </a:lnTo>
                  <a:lnTo>
                    <a:pt x="2156460" y="1536"/>
                  </a:lnTo>
                  <a:lnTo>
                    <a:pt x="2154936" y="12"/>
                  </a:lnTo>
                  <a:lnTo>
                    <a:pt x="2147316" y="12"/>
                  </a:lnTo>
                  <a:lnTo>
                    <a:pt x="2142744" y="1536"/>
                  </a:lnTo>
                  <a:lnTo>
                    <a:pt x="2139696" y="3060"/>
                  </a:lnTo>
                  <a:lnTo>
                    <a:pt x="2139696" y="7632"/>
                  </a:lnTo>
                  <a:lnTo>
                    <a:pt x="2142744" y="6108"/>
                  </a:lnTo>
                  <a:lnTo>
                    <a:pt x="2147316" y="4584"/>
                  </a:lnTo>
                  <a:lnTo>
                    <a:pt x="2157984" y="4584"/>
                  </a:lnTo>
                  <a:lnTo>
                    <a:pt x="2161032" y="7632"/>
                  </a:lnTo>
                  <a:lnTo>
                    <a:pt x="2161032" y="19824"/>
                  </a:lnTo>
                  <a:lnTo>
                    <a:pt x="2156460" y="22872"/>
                  </a:lnTo>
                  <a:lnTo>
                    <a:pt x="2142744" y="22872"/>
                  </a:lnTo>
                  <a:lnTo>
                    <a:pt x="2142744" y="27444"/>
                  </a:lnTo>
                  <a:lnTo>
                    <a:pt x="2157984" y="27444"/>
                  </a:lnTo>
                  <a:lnTo>
                    <a:pt x="2162556" y="32016"/>
                  </a:lnTo>
                  <a:lnTo>
                    <a:pt x="2162556" y="41160"/>
                  </a:lnTo>
                  <a:lnTo>
                    <a:pt x="2161032" y="42684"/>
                  </a:lnTo>
                  <a:lnTo>
                    <a:pt x="2161032" y="44208"/>
                  </a:lnTo>
                  <a:lnTo>
                    <a:pt x="2159508" y="44208"/>
                  </a:lnTo>
                  <a:lnTo>
                    <a:pt x="2159508" y="45732"/>
                  </a:lnTo>
                  <a:lnTo>
                    <a:pt x="2157984" y="45732"/>
                  </a:lnTo>
                  <a:lnTo>
                    <a:pt x="2156460" y="47256"/>
                  </a:lnTo>
                  <a:lnTo>
                    <a:pt x="2145792" y="47256"/>
                  </a:lnTo>
                  <a:lnTo>
                    <a:pt x="2141220" y="45732"/>
                  </a:lnTo>
                  <a:lnTo>
                    <a:pt x="2138172" y="42684"/>
                  </a:lnTo>
                  <a:lnTo>
                    <a:pt x="2138172" y="50304"/>
                  </a:lnTo>
                  <a:lnTo>
                    <a:pt x="2141220" y="51828"/>
                  </a:lnTo>
                  <a:lnTo>
                    <a:pt x="2157984" y="51828"/>
                  </a:lnTo>
                  <a:lnTo>
                    <a:pt x="2159508" y="50304"/>
                  </a:lnTo>
                  <a:lnTo>
                    <a:pt x="2161032" y="50304"/>
                  </a:lnTo>
                  <a:lnTo>
                    <a:pt x="2167128" y="44208"/>
                  </a:lnTo>
                  <a:lnTo>
                    <a:pt x="2167128" y="41160"/>
                  </a:lnTo>
                  <a:lnTo>
                    <a:pt x="2168652" y="39636"/>
                  </a:lnTo>
                  <a:lnTo>
                    <a:pt x="2168652" y="35064"/>
                  </a:lnTo>
                  <a:close/>
                </a:path>
                <a:path w="3037840" h="723900">
                  <a:moveTo>
                    <a:pt x="2209812" y="35064"/>
                  </a:moveTo>
                  <a:lnTo>
                    <a:pt x="2208288" y="33540"/>
                  </a:lnTo>
                  <a:lnTo>
                    <a:pt x="2208288" y="30492"/>
                  </a:lnTo>
                  <a:lnTo>
                    <a:pt x="2203716" y="25920"/>
                  </a:lnTo>
                  <a:lnTo>
                    <a:pt x="2203716" y="35064"/>
                  </a:lnTo>
                  <a:lnTo>
                    <a:pt x="2203716" y="39636"/>
                  </a:lnTo>
                  <a:lnTo>
                    <a:pt x="2202192" y="39636"/>
                  </a:lnTo>
                  <a:lnTo>
                    <a:pt x="2202192" y="42684"/>
                  </a:lnTo>
                  <a:lnTo>
                    <a:pt x="2200668" y="44208"/>
                  </a:lnTo>
                  <a:lnTo>
                    <a:pt x="2200668" y="45732"/>
                  </a:lnTo>
                  <a:lnTo>
                    <a:pt x="2199144" y="45732"/>
                  </a:lnTo>
                  <a:lnTo>
                    <a:pt x="2197620" y="47256"/>
                  </a:lnTo>
                  <a:lnTo>
                    <a:pt x="2186952" y="47256"/>
                  </a:lnTo>
                  <a:lnTo>
                    <a:pt x="2183904" y="44208"/>
                  </a:lnTo>
                  <a:lnTo>
                    <a:pt x="2183904" y="42684"/>
                  </a:lnTo>
                  <a:lnTo>
                    <a:pt x="2182380" y="41160"/>
                  </a:lnTo>
                  <a:lnTo>
                    <a:pt x="2182380" y="33540"/>
                  </a:lnTo>
                  <a:lnTo>
                    <a:pt x="2183904" y="32016"/>
                  </a:lnTo>
                  <a:lnTo>
                    <a:pt x="2183904" y="30492"/>
                  </a:lnTo>
                  <a:lnTo>
                    <a:pt x="2186952" y="27444"/>
                  </a:lnTo>
                  <a:lnTo>
                    <a:pt x="2190000" y="27444"/>
                  </a:lnTo>
                  <a:lnTo>
                    <a:pt x="2191524" y="25920"/>
                  </a:lnTo>
                  <a:lnTo>
                    <a:pt x="2194572" y="25920"/>
                  </a:lnTo>
                  <a:lnTo>
                    <a:pt x="2196096" y="27444"/>
                  </a:lnTo>
                  <a:lnTo>
                    <a:pt x="2197620" y="27444"/>
                  </a:lnTo>
                  <a:lnTo>
                    <a:pt x="2202192" y="32016"/>
                  </a:lnTo>
                  <a:lnTo>
                    <a:pt x="2202192" y="33540"/>
                  </a:lnTo>
                  <a:lnTo>
                    <a:pt x="2203716" y="35064"/>
                  </a:lnTo>
                  <a:lnTo>
                    <a:pt x="2203716" y="25920"/>
                  </a:lnTo>
                  <a:lnTo>
                    <a:pt x="2202192" y="25920"/>
                  </a:lnTo>
                  <a:lnTo>
                    <a:pt x="2202192" y="24396"/>
                  </a:lnTo>
                  <a:lnTo>
                    <a:pt x="2200668" y="24396"/>
                  </a:lnTo>
                  <a:lnTo>
                    <a:pt x="2203716" y="21348"/>
                  </a:lnTo>
                  <a:lnTo>
                    <a:pt x="2206764" y="18300"/>
                  </a:lnTo>
                  <a:lnTo>
                    <a:pt x="2208288" y="15252"/>
                  </a:lnTo>
                  <a:lnTo>
                    <a:pt x="2208288" y="12204"/>
                  </a:lnTo>
                  <a:lnTo>
                    <a:pt x="2206764" y="9156"/>
                  </a:lnTo>
                  <a:lnTo>
                    <a:pt x="2206764" y="7632"/>
                  </a:lnTo>
                  <a:lnTo>
                    <a:pt x="2203716" y="4584"/>
                  </a:lnTo>
                  <a:lnTo>
                    <a:pt x="2202192" y="3060"/>
                  </a:lnTo>
                  <a:lnTo>
                    <a:pt x="2202192" y="10680"/>
                  </a:lnTo>
                  <a:lnTo>
                    <a:pt x="2202192" y="15252"/>
                  </a:lnTo>
                  <a:lnTo>
                    <a:pt x="2200668" y="16776"/>
                  </a:lnTo>
                  <a:lnTo>
                    <a:pt x="2200668" y="18300"/>
                  </a:lnTo>
                  <a:lnTo>
                    <a:pt x="2199144" y="18300"/>
                  </a:lnTo>
                  <a:lnTo>
                    <a:pt x="2199144" y="19824"/>
                  </a:lnTo>
                  <a:lnTo>
                    <a:pt x="2197620" y="19824"/>
                  </a:lnTo>
                  <a:lnTo>
                    <a:pt x="2197620" y="21348"/>
                  </a:lnTo>
                  <a:lnTo>
                    <a:pt x="2188476" y="21348"/>
                  </a:lnTo>
                  <a:lnTo>
                    <a:pt x="2186952" y="19824"/>
                  </a:lnTo>
                  <a:lnTo>
                    <a:pt x="2185428" y="19824"/>
                  </a:lnTo>
                  <a:lnTo>
                    <a:pt x="2185428" y="18300"/>
                  </a:lnTo>
                  <a:lnTo>
                    <a:pt x="2183904" y="18300"/>
                  </a:lnTo>
                  <a:lnTo>
                    <a:pt x="2183904" y="9156"/>
                  </a:lnTo>
                  <a:lnTo>
                    <a:pt x="2185428" y="9156"/>
                  </a:lnTo>
                  <a:lnTo>
                    <a:pt x="2185428" y="7632"/>
                  </a:lnTo>
                  <a:lnTo>
                    <a:pt x="2186952" y="7632"/>
                  </a:lnTo>
                  <a:lnTo>
                    <a:pt x="2186952" y="6108"/>
                  </a:lnTo>
                  <a:lnTo>
                    <a:pt x="2190000" y="6108"/>
                  </a:lnTo>
                  <a:lnTo>
                    <a:pt x="2191524" y="4584"/>
                  </a:lnTo>
                  <a:lnTo>
                    <a:pt x="2194572" y="4584"/>
                  </a:lnTo>
                  <a:lnTo>
                    <a:pt x="2194572" y="6108"/>
                  </a:lnTo>
                  <a:lnTo>
                    <a:pt x="2197620" y="6108"/>
                  </a:lnTo>
                  <a:lnTo>
                    <a:pt x="2197620" y="7632"/>
                  </a:lnTo>
                  <a:lnTo>
                    <a:pt x="2199144" y="7632"/>
                  </a:lnTo>
                  <a:lnTo>
                    <a:pt x="2199144" y="9156"/>
                  </a:lnTo>
                  <a:lnTo>
                    <a:pt x="2200668" y="9156"/>
                  </a:lnTo>
                  <a:lnTo>
                    <a:pt x="2200668" y="10680"/>
                  </a:lnTo>
                  <a:lnTo>
                    <a:pt x="2202192" y="10680"/>
                  </a:lnTo>
                  <a:lnTo>
                    <a:pt x="2202192" y="3060"/>
                  </a:lnTo>
                  <a:lnTo>
                    <a:pt x="2200668" y="3060"/>
                  </a:lnTo>
                  <a:lnTo>
                    <a:pt x="2199144" y="1536"/>
                  </a:lnTo>
                  <a:lnTo>
                    <a:pt x="2196096" y="1536"/>
                  </a:lnTo>
                  <a:lnTo>
                    <a:pt x="2194572" y="12"/>
                  </a:lnTo>
                  <a:lnTo>
                    <a:pt x="2190000" y="12"/>
                  </a:lnTo>
                  <a:lnTo>
                    <a:pt x="2188476" y="1536"/>
                  </a:lnTo>
                  <a:lnTo>
                    <a:pt x="2186952" y="1536"/>
                  </a:lnTo>
                  <a:lnTo>
                    <a:pt x="2183904" y="3060"/>
                  </a:lnTo>
                  <a:lnTo>
                    <a:pt x="2182380" y="3060"/>
                  </a:lnTo>
                  <a:lnTo>
                    <a:pt x="2182380" y="4584"/>
                  </a:lnTo>
                  <a:lnTo>
                    <a:pt x="2180856" y="6108"/>
                  </a:lnTo>
                  <a:lnTo>
                    <a:pt x="2179332" y="6108"/>
                  </a:lnTo>
                  <a:lnTo>
                    <a:pt x="2177808" y="7632"/>
                  </a:lnTo>
                  <a:lnTo>
                    <a:pt x="2177808" y="18300"/>
                  </a:lnTo>
                  <a:lnTo>
                    <a:pt x="2182380" y="22872"/>
                  </a:lnTo>
                  <a:lnTo>
                    <a:pt x="2185428" y="24396"/>
                  </a:lnTo>
                  <a:lnTo>
                    <a:pt x="2183904" y="24396"/>
                  </a:lnTo>
                  <a:lnTo>
                    <a:pt x="2182380" y="25920"/>
                  </a:lnTo>
                  <a:lnTo>
                    <a:pt x="2180856" y="25920"/>
                  </a:lnTo>
                  <a:lnTo>
                    <a:pt x="2179332" y="27444"/>
                  </a:lnTo>
                  <a:lnTo>
                    <a:pt x="2179332" y="28968"/>
                  </a:lnTo>
                  <a:lnTo>
                    <a:pt x="2177808" y="28968"/>
                  </a:lnTo>
                  <a:lnTo>
                    <a:pt x="2177808" y="30492"/>
                  </a:lnTo>
                  <a:lnTo>
                    <a:pt x="2176284" y="32016"/>
                  </a:lnTo>
                  <a:lnTo>
                    <a:pt x="2176284" y="44208"/>
                  </a:lnTo>
                  <a:lnTo>
                    <a:pt x="2182380" y="50304"/>
                  </a:lnTo>
                  <a:lnTo>
                    <a:pt x="2183904" y="50304"/>
                  </a:lnTo>
                  <a:lnTo>
                    <a:pt x="2185428" y="51828"/>
                  </a:lnTo>
                  <a:lnTo>
                    <a:pt x="2199144" y="51828"/>
                  </a:lnTo>
                  <a:lnTo>
                    <a:pt x="2200668" y="50304"/>
                  </a:lnTo>
                  <a:lnTo>
                    <a:pt x="2203716" y="50304"/>
                  </a:lnTo>
                  <a:lnTo>
                    <a:pt x="2206764" y="47256"/>
                  </a:lnTo>
                  <a:lnTo>
                    <a:pt x="2206764" y="45732"/>
                  </a:lnTo>
                  <a:lnTo>
                    <a:pt x="2208288" y="44208"/>
                  </a:lnTo>
                  <a:lnTo>
                    <a:pt x="2208288" y="41160"/>
                  </a:lnTo>
                  <a:lnTo>
                    <a:pt x="2209812" y="39636"/>
                  </a:lnTo>
                  <a:lnTo>
                    <a:pt x="2209812" y="35064"/>
                  </a:lnTo>
                  <a:close/>
                </a:path>
                <a:path w="3037840" h="723900">
                  <a:moveTo>
                    <a:pt x="2255532" y="51816"/>
                  </a:moveTo>
                  <a:lnTo>
                    <a:pt x="2231148" y="25908"/>
                  </a:lnTo>
                  <a:lnTo>
                    <a:pt x="2254008" y="0"/>
                  </a:lnTo>
                  <a:lnTo>
                    <a:pt x="2246388" y="0"/>
                  </a:lnTo>
                  <a:lnTo>
                    <a:pt x="2226576" y="22860"/>
                  </a:lnTo>
                  <a:lnTo>
                    <a:pt x="2225052" y="24384"/>
                  </a:lnTo>
                  <a:lnTo>
                    <a:pt x="2225052" y="0"/>
                  </a:lnTo>
                  <a:lnTo>
                    <a:pt x="2218956" y="0"/>
                  </a:lnTo>
                  <a:lnTo>
                    <a:pt x="2218956" y="51816"/>
                  </a:lnTo>
                  <a:lnTo>
                    <a:pt x="2225052" y="51816"/>
                  </a:lnTo>
                  <a:lnTo>
                    <a:pt x="2225052" y="27432"/>
                  </a:lnTo>
                  <a:lnTo>
                    <a:pt x="2226576" y="28956"/>
                  </a:lnTo>
                  <a:lnTo>
                    <a:pt x="2246388" y="51816"/>
                  </a:lnTo>
                  <a:lnTo>
                    <a:pt x="2255532" y="51816"/>
                  </a:lnTo>
                  <a:close/>
                </a:path>
                <a:path w="3037840" h="723900">
                  <a:moveTo>
                    <a:pt x="2549664" y="527316"/>
                  </a:moveTo>
                  <a:lnTo>
                    <a:pt x="2546616" y="527316"/>
                  </a:lnTo>
                  <a:lnTo>
                    <a:pt x="2546616" y="528840"/>
                  </a:lnTo>
                  <a:lnTo>
                    <a:pt x="2545092" y="528840"/>
                  </a:lnTo>
                  <a:lnTo>
                    <a:pt x="2543568" y="530364"/>
                  </a:lnTo>
                  <a:lnTo>
                    <a:pt x="2542044" y="530364"/>
                  </a:lnTo>
                  <a:lnTo>
                    <a:pt x="2540520" y="531888"/>
                  </a:lnTo>
                  <a:lnTo>
                    <a:pt x="2538996" y="531888"/>
                  </a:lnTo>
                  <a:lnTo>
                    <a:pt x="2538996" y="533412"/>
                  </a:lnTo>
                  <a:lnTo>
                    <a:pt x="2535948" y="533412"/>
                  </a:lnTo>
                  <a:lnTo>
                    <a:pt x="2534424" y="534936"/>
                  </a:lnTo>
                  <a:lnTo>
                    <a:pt x="2531376" y="534936"/>
                  </a:lnTo>
                  <a:lnTo>
                    <a:pt x="2531376" y="541032"/>
                  </a:lnTo>
                  <a:lnTo>
                    <a:pt x="2532900" y="541032"/>
                  </a:lnTo>
                  <a:lnTo>
                    <a:pt x="2534424" y="539508"/>
                  </a:lnTo>
                  <a:lnTo>
                    <a:pt x="2537472" y="539508"/>
                  </a:lnTo>
                  <a:lnTo>
                    <a:pt x="2538996" y="537984"/>
                  </a:lnTo>
                  <a:lnTo>
                    <a:pt x="2540520" y="537984"/>
                  </a:lnTo>
                  <a:lnTo>
                    <a:pt x="2543568" y="534936"/>
                  </a:lnTo>
                  <a:lnTo>
                    <a:pt x="2543568" y="579132"/>
                  </a:lnTo>
                  <a:lnTo>
                    <a:pt x="2549664" y="579132"/>
                  </a:lnTo>
                  <a:lnTo>
                    <a:pt x="2549664" y="527316"/>
                  </a:lnTo>
                  <a:close/>
                </a:path>
                <a:path w="3037840" h="723900">
                  <a:moveTo>
                    <a:pt x="2598420" y="557784"/>
                  </a:moveTo>
                  <a:lnTo>
                    <a:pt x="2596896" y="556260"/>
                  </a:lnTo>
                  <a:lnTo>
                    <a:pt x="2596896" y="554736"/>
                  </a:lnTo>
                  <a:lnTo>
                    <a:pt x="2590800" y="548640"/>
                  </a:lnTo>
                  <a:lnTo>
                    <a:pt x="2587752" y="548640"/>
                  </a:lnTo>
                  <a:lnTo>
                    <a:pt x="2586228" y="547116"/>
                  </a:lnTo>
                  <a:lnTo>
                    <a:pt x="2577084" y="547116"/>
                  </a:lnTo>
                  <a:lnTo>
                    <a:pt x="2577084" y="531876"/>
                  </a:lnTo>
                  <a:lnTo>
                    <a:pt x="2595372" y="531876"/>
                  </a:lnTo>
                  <a:lnTo>
                    <a:pt x="2595372" y="527304"/>
                  </a:lnTo>
                  <a:lnTo>
                    <a:pt x="2572512" y="527304"/>
                  </a:lnTo>
                  <a:lnTo>
                    <a:pt x="2570988" y="551688"/>
                  </a:lnTo>
                  <a:lnTo>
                    <a:pt x="2583180" y="551688"/>
                  </a:lnTo>
                  <a:lnTo>
                    <a:pt x="2589276" y="554736"/>
                  </a:lnTo>
                  <a:lnTo>
                    <a:pt x="2590800" y="556260"/>
                  </a:lnTo>
                  <a:lnTo>
                    <a:pt x="2592324" y="559308"/>
                  </a:lnTo>
                  <a:lnTo>
                    <a:pt x="2592324" y="566928"/>
                  </a:lnTo>
                  <a:lnTo>
                    <a:pt x="2590800" y="568452"/>
                  </a:lnTo>
                  <a:lnTo>
                    <a:pt x="2590800" y="569976"/>
                  </a:lnTo>
                  <a:lnTo>
                    <a:pt x="2589276" y="569976"/>
                  </a:lnTo>
                  <a:lnTo>
                    <a:pt x="2589276" y="571500"/>
                  </a:lnTo>
                  <a:lnTo>
                    <a:pt x="2587752" y="573024"/>
                  </a:lnTo>
                  <a:lnTo>
                    <a:pt x="2586228" y="573024"/>
                  </a:lnTo>
                  <a:lnTo>
                    <a:pt x="2584704" y="574548"/>
                  </a:lnTo>
                  <a:lnTo>
                    <a:pt x="2575560" y="574548"/>
                  </a:lnTo>
                  <a:lnTo>
                    <a:pt x="2569464" y="571500"/>
                  </a:lnTo>
                  <a:lnTo>
                    <a:pt x="2569464" y="577596"/>
                  </a:lnTo>
                  <a:lnTo>
                    <a:pt x="2570988" y="579120"/>
                  </a:lnTo>
                  <a:lnTo>
                    <a:pt x="2584704" y="579120"/>
                  </a:lnTo>
                  <a:lnTo>
                    <a:pt x="2587752" y="577596"/>
                  </a:lnTo>
                  <a:lnTo>
                    <a:pt x="2589276" y="577596"/>
                  </a:lnTo>
                  <a:lnTo>
                    <a:pt x="2592324" y="574548"/>
                  </a:lnTo>
                  <a:lnTo>
                    <a:pt x="2595372" y="573024"/>
                  </a:lnTo>
                  <a:lnTo>
                    <a:pt x="2595372" y="571500"/>
                  </a:lnTo>
                  <a:lnTo>
                    <a:pt x="2596896" y="569976"/>
                  </a:lnTo>
                  <a:lnTo>
                    <a:pt x="2596896" y="566928"/>
                  </a:lnTo>
                  <a:lnTo>
                    <a:pt x="2598420" y="565404"/>
                  </a:lnTo>
                  <a:lnTo>
                    <a:pt x="2598420" y="557784"/>
                  </a:lnTo>
                  <a:close/>
                </a:path>
                <a:path w="3037840" h="723900">
                  <a:moveTo>
                    <a:pt x="2645664" y="579132"/>
                  </a:moveTo>
                  <a:lnTo>
                    <a:pt x="2622639" y="553224"/>
                  </a:lnTo>
                  <a:lnTo>
                    <a:pt x="2621280" y="551700"/>
                  </a:lnTo>
                  <a:lnTo>
                    <a:pt x="2644140" y="527316"/>
                  </a:lnTo>
                  <a:lnTo>
                    <a:pt x="2636520" y="527316"/>
                  </a:lnTo>
                  <a:lnTo>
                    <a:pt x="2616708" y="550176"/>
                  </a:lnTo>
                  <a:lnTo>
                    <a:pt x="2615184" y="550176"/>
                  </a:lnTo>
                  <a:lnTo>
                    <a:pt x="2615184" y="527316"/>
                  </a:lnTo>
                  <a:lnTo>
                    <a:pt x="2609088" y="527316"/>
                  </a:lnTo>
                  <a:lnTo>
                    <a:pt x="2609088" y="579132"/>
                  </a:lnTo>
                  <a:lnTo>
                    <a:pt x="2615184" y="579132"/>
                  </a:lnTo>
                  <a:lnTo>
                    <a:pt x="2615184" y="554748"/>
                  </a:lnTo>
                  <a:lnTo>
                    <a:pt x="2616708" y="556272"/>
                  </a:lnTo>
                  <a:lnTo>
                    <a:pt x="2636520" y="579132"/>
                  </a:lnTo>
                  <a:lnTo>
                    <a:pt x="2645664" y="579132"/>
                  </a:lnTo>
                  <a:close/>
                </a:path>
                <a:path w="3037840" h="723900">
                  <a:moveTo>
                    <a:pt x="2951988" y="131064"/>
                  </a:moveTo>
                  <a:lnTo>
                    <a:pt x="2926080" y="131064"/>
                  </a:lnTo>
                  <a:lnTo>
                    <a:pt x="2926080" y="128016"/>
                  </a:lnTo>
                  <a:lnTo>
                    <a:pt x="2927604" y="126492"/>
                  </a:lnTo>
                  <a:lnTo>
                    <a:pt x="2927604" y="124968"/>
                  </a:lnTo>
                  <a:lnTo>
                    <a:pt x="2929128" y="123444"/>
                  </a:lnTo>
                  <a:lnTo>
                    <a:pt x="2930652" y="123444"/>
                  </a:lnTo>
                  <a:lnTo>
                    <a:pt x="2930652" y="121920"/>
                  </a:lnTo>
                  <a:lnTo>
                    <a:pt x="2933700" y="118872"/>
                  </a:lnTo>
                  <a:lnTo>
                    <a:pt x="2936748" y="117348"/>
                  </a:lnTo>
                  <a:lnTo>
                    <a:pt x="2944368" y="109728"/>
                  </a:lnTo>
                  <a:lnTo>
                    <a:pt x="2945892" y="109728"/>
                  </a:lnTo>
                  <a:lnTo>
                    <a:pt x="2947416" y="108204"/>
                  </a:lnTo>
                  <a:lnTo>
                    <a:pt x="2947416" y="106680"/>
                  </a:lnTo>
                  <a:lnTo>
                    <a:pt x="2948940" y="105156"/>
                  </a:lnTo>
                  <a:lnTo>
                    <a:pt x="2948940" y="91440"/>
                  </a:lnTo>
                  <a:lnTo>
                    <a:pt x="2947416" y="89916"/>
                  </a:lnTo>
                  <a:lnTo>
                    <a:pt x="2947416" y="88392"/>
                  </a:lnTo>
                  <a:lnTo>
                    <a:pt x="2944368" y="85344"/>
                  </a:lnTo>
                  <a:lnTo>
                    <a:pt x="2942844" y="85344"/>
                  </a:lnTo>
                  <a:lnTo>
                    <a:pt x="2941320" y="83820"/>
                  </a:lnTo>
                  <a:lnTo>
                    <a:pt x="2929128" y="83820"/>
                  </a:lnTo>
                  <a:lnTo>
                    <a:pt x="2927604" y="85344"/>
                  </a:lnTo>
                  <a:lnTo>
                    <a:pt x="2926080" y="85344"/>
                  </a:lnTo>
                  <a:lnTo>
                    <a:pt x="2923032" y="88392"/>
                  </a:lnTo>
                  <a:lnTo>
                    <a:pt x="2923032" y="92964"/>
                  </a:lnTo>
                  <a:lnTo>
                    <a:pt x="2924556" y="92964"/>
                  </a:lnTo>
                  <a:lnTo>
                    <a:pt x="2924556" y="91440"/>
                  </a:lnTo>
                  <a:lnTo>
                    <a:pt x="2926080" y="91440"/>
                  </a:lnTo>
                  <a:lnTo>
                    <a:pt x="2927604" y="89916"/>
                  </a:lnTo>
                  <a:lnTo>
                    <a:pt x="2929128" y="89916"/>
                  </a:lnTo>
                  <a:lnTo>
                    <a:pt x="2930652" y="88392"/>
                  </a:lnTo>
                  <a:lnTo>
                    <a:pt x="2938272" y="88392"/>
                  </a:lnTo>
                  <a:lnTo>
                    <a:pt x="2939796" y="89916"/>
                  </a:lnTo>
                  <a:lnTo>
                    <a:pt x="2941320" y="89916"/>
                  </a:lnTo>
                  <a:lnTo>
                    <a:pt x="2941320" y="91440"/>
                  </a:lnTo>
                  <a:lnTo>
                    <a:pt x="2942844" y="92964"/>
                  </a:lnTo>
                  <a:lnTo>
                    <a:pt x="2942844" y="103632"/>
                  </a:lnTo>
                  <a:lnTo>
                    <a:pt x="2941320" y="105156"/>
                  </a:lnTo>
                  <a:lnTo>
                    <a:pt x="2941320" y="106680"/>
                  </a:lnTo>
                  <a:lnTo>
                    <a:pt x="2938272" y="109728"/>
                  </a:lnTo>
                  <a:lnTo>
                    <a:pt x="2936748" y="109728"/>
                  </a:lnTo>
                  <a:lnTo>
                    <a:pt x="2932176" y="114300"/>
                  </a:lnTo>
                  <a:lnTo>
                    <a:pt x="2929128" y="115824"/>
                  </a:lnTo>
                  <a:lnTo>
                    <a:pt x="2923032" y="121920"/>
                  </a:lnTo>
                  <a:lnTo>
                    <a:pt x="2923032" y="123444"/>
                  </a:lnTo>
                  <a:lnTo>
                    <a:pt x="2921508" y="124968"/>
                  </a:lnTo>
                  <a:lnTo>
                    <a:pt x="2921508" y="128016"/>
                  </a:lnTo>
                  <a:lnTo>
                    <a:pt x="2919984" y="131064"/>
                  </a:lnTo>
                  <a:lnTo>
                    <a:pt x="2919984" y="135636"/>
                  </a:lnTo>
                  <a:lnTo>
                    <a:pt x="2951988" y="135636"/>
                  </a:lnTo>
                  <a:lnTo>
                    <a:pt x="2951988" y="131064"/>
                  </a:lnTo>
                  <a:close/>
                </a:path>
                <a:path w="3037840" h="723900">
                  <a:moveTo>
                    <a:pt x="2991612" y="83832"/>
                  </a:moveTo>
                  <a:lnTo>
                    <a:pt x="2958084" y="83832"/>
                  </a:lnTo>
                  <a:lnTo>
                    <a:pt x="2958084" y="88404"/>
                  </a:lnTo>
                  <a:lnTo>
                    <a:pt x="2983992" y="88404"/>
                  </a:lnTo>
                  <a:lnTo>
                    <a:pt x="2983992" y="89928"/>
                  </a:lnTo>
                  <a:lnTo>
                    <a:pt x="2982468" y="92976"/>
                  </a:lnTo>
                  <a:lnTo>
                    <a:pt x="2979420" y="96024"/>
                  </a:lnTo>
                  <a:lnTo>
                    <a:pt x="2979420" y="99072"/>
                  </a:lnTo>
                  <a:lnTo>
                    <a:pt x="2977896" y="102120"/>
                  </a:lnTo>
                  <a:lnTo>
                    <a:pt x="2976372" y="103644"/>
                  </a:lnTo>
                  <a:lnTo>
                    <a:pt x="2971800" y="112788"/>
                  </a:lnTo>
                  <a:lnTo>
                    <a:pt x="2971800" y="115836"/>
                  </a:lnTo>
                  <a:lnTo>
                    <a:pt x="2968752" y="121932"/>
                  </a:lnTo>
                  <a:lnTo>
                    <a:pt x="2968752" y="124980"/>
                  </a:lnTo>
                  <a:lnTo>
                    <a:pt x="2967228" y="129552"/>
                  </a:lnTo>
                  <a:lnTo>
                    <a:pt x="2967228" y="132600"/>
                  </a:lnTo>
                  <a:lnTo>
                    <a:pt x="2965704" y="135648"/>
                  </a:lnTo>
                  <a:lnTo>
                    <a:pt x="2971800" y="135648"/>
                  </a:lnTo>
                  <a:lnTo>
                    <a:pt x="2973324" y="132600"/>
                  </a:lnTo>
                  <a:lnTo>
                    <a:pt x="2973324" y="129552"/>
                  </a:lnTo>
                  <a:lnTo>
                    <a:pt x="2974848" y="124980"/>
                  </a:lnTo>
                  <a:lnTo>
                    <a:pt x="2974848" y="121932"/>
                  </a:lnTo>
                  <a:lnTo>
                    <a:pt x="2977896" y="115836"/>
                  </a:lnTo>
                  <a:lnTo>
                    <a:pt x="2977896" y="112788"/>
                  </a:lnTo>
                  <a:lnTo>
                    <a:pt x="2983992" y="100596"/>
                  </a:lnTo>
                  <a:lnTo>
                    <a:pt x="2985516" y="99072"/>
                  </a:lnTo>
                  <a:lnTo>
                    <a:pt x="2987040" y="96024"/>
                  </a:lnTo>
                  <a:lnTo>
                    <a:pt x="2987040" y="92976"/>
                  </a:lnTo>
                  <a:lnTo>
                    <a:pt x="2991612" y="88404"/>
                  </a:lnTo>
                  <a:lnTo>
                    <a:pt x="2991612" y="83832"/>
                  </a:lnTo>
                  <a:close/>
                </a:path>
                <a:path w="3037840" h="723900">
                  <a:moveTo>
                    <a:pt x="3037332" y="135648"/>
                  </a:moveTo>
                  <a:lnTo>
                    <a:pt x="3014307" y="109740"/>
                  </a:lnTo>
                  <a:lnTo>
                    <a:pt x="3012948" y="108216"/>
                  </a:lnTo>
                  <a:lnTo>
                    <a:pt x="3035808" y="83832"/>
                  </a:lnTo>
                  <a:lnTo>
                    <a:pt x="3028188" y="83832"/>
                  </a:lnTo>
                  <a:lnTo>
                    <a:pt x="3008376" y="106692"/>
                  </a:lnTo>
                  <a:lnTo>
                    <a:pt x="3006852" y="106692"/>
                  </a:lnTo>
                  <a:lnTo>
                    <a:pt x="3006852" y="83832"/>
                  </a:lnTo>
                  <a:lnTo>
                    <a:pt x="3000756" y="83832"/>
                  </a:lnTo>
                  <a:lnTo>
                    <a:pt x="3000756" y="135648"/>
                  </a:lnTo>
                  <a:lnTo>
                    <a:pt x="3006852" y="135648"/>
                  </a:lnTo>
                  <a:lnTo>
                    <a:pt x="3006852" y="109740"/>
                  </a:lnTo>
                  <a:lnTo>
                    <a:pt x="3008376" y="111264"/>
                  </a:lnTo>
                  <a:lnTo>
                    <a:pt x="3029712" y="135648"/>
                  </a:lnTo>
                  <a:lnTo>
                    <a:pt x="3037332" y="135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9352" y="2125979"/>
              <a:ext cx="1190625" cy="3954779"/>
            </a:xfrm>
            <a:custGeom>
              <a:avLst/>
              <a:gdLst/>
              <a:ahLst/>
              <a:cxnLst/>
              <a:rect l="l" t="t" r="r" b="b"/>
              <a:pathLst>
                <a:path w="1190625" h="3954779">
                  <a:moveTo>
                    <a:pt x="1056131" y="3954780"/>
                  </a:moveTo>
                  <a:lnTo>
                    <a:pt x="134112" y="3954780"/>
                  </a:lnTo>
                  <a:lnTo>
                    <a:pt x="129539" y="3953256"/>
                  </a:lnTo>
                  <a:lnTo>
                    <a:pt x="120396" y="3953256"/>
                  </a:lnTo>
                  <a:lnTo>
                    <a:pt x="111252" y="3950208"/>
                  </a:lnTo>
                  <a:lnTo>
                    <a:pt x="106679" y="3950208"/>
                  </a:lnTo>
                  <a:lnTo>
                    <a:pt x="88391" y="3944112"/>
                  </a:lnTo>
                  <a:lnTo>
                    <a:pt x="83820" y="3941064"/>
                  </a:lnTo>
                  <a:lnTo>
                    <a:pt x="80772" y="3939540"/>
                  </a:lnTo>
                  <a:lnTo>
                    <a:pt x="76200" y="3938016"/>
                  </a:lnTo>
                  <a:lnTo>
                    <a:pt x="71628" y="3934968"/>
                  </a:lnTo>
                  <a:lnTo>
                    <a:pt x="68580" y="3933444"/>
                  </a:lnTo>
                  <a:lnTo>
                    <a:pt x="59436" y="3927348"/>
                  </a:lnTo>
                  <a:lnTo>
                    <a:pt x="53339" y="3921252"/>
                  </a:lnTo>
                  <a:lnTo>
                    <a:pt x="48768" y="3918204"/>
                  </a:lnTo>
                  <a:lnTo>
                    <a:pt x="39624" y="3909060"/>
                  </a:lnTo>
                  <a:lnTo>
                    <a:pt x="35052" y="3906012"/>
                  </a:lnTo>
                  <a:lnTo>
                    <a:pt x="32004" y="3901440"/>
                  </a:lnTo>
                  <a:lnTo>
                    <a:pt x="30480" y="3898392"/>
                  </a:lnTo>
                  <a:lnTo>
                    <a:pt x="27432" y="3893820"/>
                  </a:lnTo>
                  <a:lnTo>
                    <a:pt x="24384" y="3890772"/>
                  </a:lnTo>
                  <a:lnTo>
                    <a:pt x="21336" y="3886200"/>
                  </a:lnTo>
                  <a:lnTo>
                    <a:pt x="19812" y="3883152"/>
                  </a:lnTo>
                  <a:lnTo>
                    <a:pt x="16764" y="3878580"/>
                  </a:lnTo>
                  <a:lnTo>
                    <a:pt x="15240" y="3874008"/>
                  </a:lnTo>
                  <a:lnTo>
                    <a:pt x="12192" y="3869436"/>
                  </a:lnTo>
                  <a:lnTo>
                    <a:pt x="10668" y="3866388"/>
                  </a:lnTo>
                  <a:lnTo>
                    <a:pt x="4572" y="3848100"/>
                  </a:lnTo>
                  <a:lnTo>
                    <a:pt x="4572" y="3843528"/>
                  </a:lnTo>
                  <a:lnTo>
                    <a:pt x="1524" y="3834384"/>
                  </a:lnTo>
                  <a:lnTo>
                    <a:pt x="1524" y="3825240"/>
                  </a:lnTo>
                  <a:lnTo>
                    <a:pt x="0" y="3820668"/>
                  </a:lnTo>
                  <a:lnTo>
                    <a:pt x="0" y="3811524"/>
                  </a:lnTo>
                  <a:lnTo>
                    <a:pt x="0" y="134112"/>
                  </a:lnTo>
                  <a:lnTo>
                    <a:pt x="1524" y="128016"/>
                  </a:lnTo>
                  <a:lnTo>
                    <a:pt x="1524" y="118872"/>
                  </a:lnTo>
                  <a:lnTo>
                    <a:pt x="4572" y="109727"/>
                  </a:lnTo>
                  <a:lnTo>
                    <a:pt x="4572" y="105156"/>
                  </a:lnTo>
                  <a:lnTo>
                    <a:pt x="7620" y="96012"/>
                  </a:lnTo>
                  <a:lnTo>
                    <a:pt x="9144" y="92964"/>
                  </a:lnTo>
                  <a:lnTo>
                    <a:pt x="12192" y="83820"/>
                  </a:lnTo>
                  <a:lnTo>
                    <a:pt x="15240" y="79248"/>
                  </a:lnTo>
                  <a:lnTo>
                    <a:pt x="16764" y="74675"/>
                  </a:lnTo>
                  <a:lnTo>
                    <a:pt x="19812" y="71627"/>
                  </a:lnTo>
                  <a:lnTo>
                    <a:pt x="21336" y="67056"/>
                  </a:lnTo>
                  <a:lnTo>
                    <a:pt x="24384" y="62483"/>
                  </a:lnTo>
                  <a:lnTo>
                    <a:pt x="27432" y="59435"/>
                  </a:lnTo>
                  <a:lnTo>
                    <a:pt x="30480" y="54864"/>
                  </a:lnTo>
                  <a:lnTo>
                    <a:pt x="32004" y="51816"/>
                  </a:lnTo>
                  <a:lnTo>
                    <a:pt x="48768" y="35051"/>
                  </a:lnTo>
                  <a:lnTo>
                    <a:pt x="53339" y="32004"/>
                  </a:lnTo>
                  <a:lnTo>
                    <a:pt x="59436" y="25908"/>
                  </a:lnTo>
                  <a:lnTo>
                    <a:pt x="64008" y="22859"/>
                  </a:lnTo>
                  <a:lnTo>
                    <a:pt x="68580" y="21335"/>
                  </a:lnTo>
                  <a:lnTo>
                    <a:pt x="71628" y="18288"/>
                  </a:lnTo>
                  <a:lnTo>
                    <a:pt x="76200" y="16764"/>
                  </a:lnTo>
                  <a:lnTo>
                    <a:pt x="80772" y="13716"/>
                  </a:lnTo>
                  <a:lnTo>
                    <a:pt x="83820" y="12191"/>
                  </a:lnTo>
                  <a:lnTo>
                    <a:pt x="115824" y="1524"/>
                  </a:lnTo>
                  <a:lnTo>
                    <a:pt x="120396" y="1524"/>
                  </a:lnTo>
                  <a:lnTo>
                    <a:pt x="124968" y="0"/>
                  </a:lnTo>
                  <a:lnTo>
                    <a:pt x="1065275" y="0"/>
                  </a:lnTo>
                  <a:lnTo>
                    <a:pt x="1069848" y="1524"/>
                  </a:lnTo>
                  <a:lnTo>
                    <a:pt x="1074420" y="1524"/>
                  </a:lnTo>
                  <a:lnTo>
                    <a:pt x="1110995" y="13716"/>
                  </a:lnTo>
                  <a:lnTo>
                    <a:pt x="1114043" y="16764"/>
                  </a:lnTo>
                  <a:lnTo>
                    <a:pt x="1118616" y="18288"/>
                  </a:lnTo>
                  <a:lnTo>
                    <a:pt x="1123187" y="21335"/>
                  </a:lnTo>
                  <a:lnTo>
                    <a:pt x="1126235" y="22859"/>
                  </a:lnTo>
                  <a:lnTo>
                    <a:pt x="1130808" y="25908"/>
                  </a:lnTo>
                  <a:lnTo>
                    <a:pt x="1133856" y="28956"/>
                  </a:lnTo>
                  <a:lnTo>
                    <a:pt x="1138427" y="32004"/>
                  </a:lnTo>
                  <a:lnTo>
                    <a:pt x="1144524" y="38100"/>
                  </a:lnTo>
                  <a:lnTo>
                    <a:pt x="1149095" y="41148"/>
                  </a:lnTo>
                  <a:lnTo>
                    <a:pt x="1152143" y="44196"/>
                  </a:lnTo>
                  <a:lnTo>
                    <a:pt x="1155191" y="48767"/>
                  </a:lnTo>
                  <a:lnTo>
                    <a:pt x="1161287" y="54864"/>
                  </a:lnTo>
                  <a:lnTo>
                    <a:pt x="1162812" y="59435"/>
                  </a:lnTo>
                  <a:lnTo>
                    <a:pt x="1165860" y="62483"/>
                  </a:lnTo>
                  <a:lnTo>
                    <a:pt x="1168908" y="67056"/>
                  </a:lnTo>
                  <a:lnTo>
                    <a:pt x="1170431" y="71627"/>
                  </a:lnTo>
                  <a:lnTo>
                    <a:pt x="1173479" y="74675"/>
                  </a:lnTo>
                  <a:lnTo>
                    <a:pt x="1175004" y="79248"/>
                  </a:lnTo>
                  <a:lnTo>
                    <a:pt x="1178052" y="83820"/>
                  </a:lnTo>
                  <a:lnTo>
                    <a:pt x="1181100" y="92964"/>
                  </a:lnTo>
                  <a:lnTo>
                    <a:pt x="1182624" y="96012"/>
                  </a:lnTo>
                  <a:lnTo>
                    <a:pt x="1187195" y="109727"/>
                  </a:lnTo>
                  <a:lnTo>
                    <a:pt x="1187195" y="114300"/>
                  </a:lnTo>
                  <a:lnTo>
                    <a:pt x="1188720" y="118872"/>
                  </a:lnTo>
                  <a:lnTo>
                    <a:pt x="1188720" y="123443"/>
                  </a:lnTo>
                  <a:lnTo>
                    <a:pt x="1190243" y="128016"/>
                  </a:lnTo>
                  <a:lnTo>
                    <a:pt x="1190243" y="3825240"/>
                  </a:lnTo>
                  <a:lnTo>
                    <a:pt x="1188720" y="3829812"/>
                  </a:lnTo>
                  <a:lnTo>
                    <a:pt x="1188720" y="3834384"/>
                  </a:lnTo>
                  <a:lnTo>
                    <a:pt x="1187195" y="3838956"/>
                  </a:lnTo>
                  <a:lnTo>
                    <a:pt x="1187195" y="3843528"/>
                  </a:lnTo>
                  <a:lnTo>
                    <a:pt x="1179575" y="3866388"/>
                  </a:lnTo>
                  <a:lnTo>
                    <a:pt x="1178052" y="3869436"/>
                  </a:lnTo>
                  <a:lnTo>
                    <a:pt x="1175004" y="3874008"/>
                  </a:lnTo>
                  <a:lnTo>
                    <a:pt x="1173479" y="3878580"/>
                  </a:lnTo>
                  <a:lnTo>
                    <a:pt x="1170431" y="3883152"/>
                  </a:lnTo>
                  <a:lnTo>
                    <a:pt x="1168908" y="3886200"/>
                  </a:lnTo>
                  <a:lnTo>
                    <a:pt x="1165860" y="3890772"/>
                  </a:lnTo>
                  <a:lnTo>
                    <a:pt x="1162812" y="3893820"/>
                  </a:lnTo>
                  <a:lnTo>
                    <a:pt x="1161287" y="3898392"/>
                  </a:lnTo>
                  <a:lnTo>
                    <a:pt x="1158239" y="3901440"/>
                  </a:lnTo>
                  <a:lnTo>
                    <a:pt x="1155191" y="3906012"/>
                  </a:lnTo>
                  <a:lnTo>
                    <a:pt x="1149095" y="3912108"/>
                  </a:lnTo>
                  <a:lnTo>
                    <a:pt x="1144524" y="3915156"/>
                  </a:lnTo>
                  <a:lnTo>
                    <a:pt x="1138427" y="3921252"/>
                  </a:lnTo>
                  <a:lnTo>
                    <a:pt x="1133856" y="3924300"/>
                  </a:lnTo>
                  <a:lnTo>
                    <a:pt x="1130808" y="3927348"/>
                  </a:lnTo>
                  <a:lnTo>
                    <a:pt x="1126235" y="3930396"/>
                  </a:lnTo>
                  <a:lnTo>
                    <a:pt x="1123187" y="3933444"/>
                  </a:lnTo>
                  <a:lnTo>
                    <a:pt x="1118616" y="3934968"/>
                  </a:lnTo>
                  <a:lnTo>
                    <a:pt x="1114043" y="3938016"/>
                  </a:lnTo>
                  <a:lnTo>
                    <a:pt x="1110995" y="3939540"/>
                  </a:lnTo>
                  <a:lnTo>
                    <a:pt x="1106424" y="3941064"/>
                  </a:lnTo>
                  <a:lnTo>
                    <a:pt x="1101852" y="3944112"/>
                  </a:lnTo>
                  <a:lnTo>
                    <a:pt x="1083564" y="3950208"/>
                  </a:lnTo>
                  <a:lnTo>
                    <a:pt x="1078991" y="3950208"/>
                  </a:lnTo>
                  <a:lnTo>
                    <a:pt x="1069848" y="3953256"/>
                  </a:lnTo>
                  <a:lnTo>
                    <a:pt x="1060704" y="3953256"/>
                  </a:lnTo>
                  <a:lnTo>
                    <a:pt x="1056131" y="395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6304" y="2122932"/>
              <a:ext cx="1196340" cy="3949700"/>
            </a:xfrm>
            <a:custGeom>
              <a:avLst/>
              <a:gdLst/>
              <a:ahLst/>
              <a:cxnLst/>
              <a:rect l="l" t="t" r="r" b="b"/>
              <a:pathLst>
                <a:path w="1196340" h="3949700">
                  <a:moveTo>
                    <a:pt x="97536" y="12700"/>
                  </a:moveTo>
                  <a:lnTo>
                    <a:pt x="82296" y="12700"/>
                  </a:lnTo>
                  <a:lnTo>
                    <a:pt x="86868" y="0"/>
                  </a:lnTo>
                  <a:lnTo>
                    <a:pt x="102108" y="0"/>
                  </a:lnTo>
                  <a:lnTo>
                    <a:pt x="97536" y="12700"/>
                  </a:lnTo>
                  <a:close/>
                </a:path>
                <a:path w="1196340" h="3949700">
                  <a:moveTo>
                    <a:pt x="1114044" y="12700"/>
                  </a:moveTo>
                  <a:lnTo>
                    <a:pt x="1098804" y="12700"/>
                  </a:lnTo>
                  <a:lnTo>
                    <a:pt x="1095755" y="0"/>
                  </a:lnTo>
                  <a:lnTo>
                    <a:pt x="1110996" y="0"/>
                  </a:lnTo>
                  <a:lnTo>
                    <a:pt x="1114044" y="12700"/>
                  </a:lnTo>
                  <a:close/>
                </a:path>
                <a:path w="1196340" h="3949700">
                  <a:moveTo>
                    <a:pt x="73152" y="25400"/>
                  </a:moveTo>
                  <a:lnTo>
                    <a:pt x="60960" y="25400"/>
                  </a:lnTo>
                  <a:lnTo>
                    <a:pt x="65532" y="12700"/>
                  </a:lnTo>
                  <a:lnTo>
                    <a:pt x="76200" y="12700"/>
                  </a:lnTo>
                  <a:lnTo>
                    <a:pt x="73152" y="25400"/>
                  </a:lnTo>
                  <a:close/>
                </a:path>
                <a:path w="1196340" h="3949700">
                  <a:moveTo>
                    <a:pt x="1135380" y="25400"/>
                  </a:moveTo>
                  <a:lnTo>
                    <a:pt x="1124712" y="25400"/>
                  </a:lnTo>
                  <a:lnTo>
                    <a:pt x="1120140" y="12700"/>
                  </a:lnTo>
                  <a:lnTo>
                    <a:pt x="1130808" y="12700"/>
                  </a:lnTo>
                  <a:lnTo>
                    <a:pt x="1135380" y="25400"/>
                  </a:lnTo>
                  <a:close/>
                </a:path>
                <a:path w="1196340" h="3949700">
                  <a:moveTo>
                    <a:pt x="38100" y="50800"/>
                  </a:moveTo>
                  <a:lnTo>
                    <a:pt x="33527" y="50800"/>
                  </a:lnTo>
                  <a:lnTo>
                    <a:pt x="36576" y="38100"/>
                  </a:lnTo>
                  <a:lnTo>
                    <a:pt x="53339" y="25400"/>
                  </a:lnTo>
                  <a:lnTo>
                    <a:pt x="60960" y="25400"/>
                  </a:lnTo>
                  <a:lnTo>
                    <a:pt x="57912" y="38100"/>
                  </a:lnTo>
                  <a:lnTo>
                    <a:pt x="47244" y="38100"/>
                  </a:lnTo>
                  <a:lnTo>
                    <a:pt x="38100" y="50800"/>
                  </a:lnTo>
                  <a:close/>
                </a:path>
                <a:path w="1196340" h="3949700">
                  <a:moveTo>
                    <a:pt x="1162812" y="50800"/>
                  </a:moveTo>
                  <a:lnTo>
                    <a:pt x="1158240" y="50800"/>
                  </a:lnTo>
                  <a:lnTo>
                    <a:pt x="1149096" y="38100"/>
                  </a:lnTo>
                  <a:lnTo>
                    <a:pt x="1138428" y="38100"/>
                  </a:lnTo>
                  <a:lnTo>
                    <a:pt x="1132332" y="25400"/>
                  </a:lnTo>
                  <a:lnTo>
                    <a:pt x="1143000" y="25400"/>
                  </a:lnTo>
                  <a:lnTo>
                    <a:pt x="1159763" y="38100"/>
                  </a:lnTo>
                  <a:lnTo>
                    <a:pt x="1162812" y="50800"/>
                  </a:lnTo>
                  <a:close/>
                </a:path>
                <a:path w="1196340" h="3949700">
                  <a:moveTo>
                    <a:pt x="32003" y="63500"/>
                  </a:moveTo>
                  <a:lnTo>
                    <a:pt x="24384" y="63500"/>
                  </a:lnTo>
                  <a:lnTo>
                    <a:pt x="27432" y="50800"/>
                  </a:lnTo>
                  <a:lnTo>
                    <a:pt x="35052" y="50800"/>
                  </a:lnTo>
                  <a:lnTo>
                    <a:pt x="32003" y="63500"/>
                  </a:lnTo>
                  <a:close/>
                </a:path>
                <a:path w="1196340" h="3949700">
                  <a:moveTo>
                    <a:pt x="1171955" y="63500"/>
                  </a:moveTo>
                  <a:lnTo>
                    <a:pt x="1164336" y="63500"/>
                  </a:lnTo>
                  <a:lnTo>
                    <a:pt x="1161288" y="50800"/>
                  </a:lnTo>
                  <a:lnTo>
                    <a:pt x="1168908" y="50800"/>
                  </a:lnTo>
                  <a:lnTo>
                    <a:pt x="1171955" y="63500"/>
                  </a:lnTo>
                  <a:close/>
                </a:path>
                <a:path w="1196340" h="3949700">
                  <a:moveTo>
                    <a:pt x="24384" y="76200"/>
                  </a:moveTo>
                  <a:lnTo>
                    <a:pt x="16764" y="76200"/>
                  </a:lnTo>
                  <a:lnTo>
                    <a:pt x="19812" y="63500"/>
                  </a:lnTo>
                  <a:lnTo>
                    <a:pt x="27432" y="63500"/>
                  </a:lnTo>
                  <a:lnTo>
                    <a:pt x="24384" y="76200"/>
                  </a:lnTo>
                  <a:close/>
                </a:path>
                <a:path w="1196340" h="3949700">
                  <a:moveTo>
                    <a:pt x="1179576" y="76200"/>
                  </a:moveTo>
                  <a:lnTo>
                    <a:pt x="1171955" y="76200"/>
                  </a:lnTo>
                  <a:lnTo>
                    <a:pt x="1168908" y="63500"/>
                  </a:lnTo>
                  <a:lnTo>
                    <a:pt x="1176528" y="63500"/>
                  </a:lnTo>
                  <a:lnTo>
                    <a:pt x="1179576" y="76200"/>
                  </a:lnTo>
                  <a:close/>
                </a:path>
                <a:path w="1196340" h="3949700">
                  <a:moveTo>
                    <a:pt x="7620" y="127000"/>
                  </a:moveTo>
                  <a:lnTo>
                    <a:pt x="1524" y="127000"/>
                  </a:lnTo>
                  <a:lnTo>
                    <a:pt x="1524" y="114300"/>
                  </a:lnTo>
                  <a:lnTo>
                    <a:pt x="4572" y="101600"/>
                  </a:lnTo>
                  <a:lnTo>
                    <a:pt x="10668" y="88900"/>
                  </a:lnTo>
                  <a:lnTo>
                    <a:pt x="13715" y="76200"/>
                  </a:lnTo>
                  <a:lnTo>
                    <a:pt x="18288" y="76200"/>
                  </a:lnTo>
                  <a:lnTo>
                    <a:pt x="16764" y="88900"/>
                  </a:lnTo>
                  <a:lnTo>
                    <a:pt x="9144" y="114300"/>
                  </a:lnTo>
                  <a:lnTo>
                    <a:pt x="7620" y="114300"/>
                  </a:lnTo>
                  <a:lnTo>
                    <a:pt x="7620" y="127000"/>
                  </a:lnTo>
                  <a:close/>
                </a:path>
                <a:path w="1196340" h="3949700">
                  <a:moveTo>
                    <a:pt x="1193292" y="114300"/>
                  </a:moveTo>
                  <a:lnTo>
                    <a:pt x="1187196" y="114300"/>
                  </a:lnTo>
                  <a:lnTo>
                    <a:pt x="1179576" y="88900"/>
                  </a:lnTo>
                  <a:lnTo>
                    <a:pt x="1178051" y="76200"/>
                  </a:lnTo>
                  <a:lnTo>
                    <a:pt x="1184147" y="76200"/>
                  </a:lnTo>
                  <a:lnTo>
                    <a:pt x="1193292" y="101600"/>
                  </a:lnTo>
                  <a:lnTo>
                    <a:pt x="1193292" y="114300"/>
                  </a:lnTo>
                  <a:close/>
                </a:path>
                <a:path w="1196340" h="3949700">
                  <a:moveTo>
                    <a:pt x="1196340" y="3822700"/>
                  </a:moveTo>
                  <a:lnTo>
                    <a:pt x="1190244" y="3822700"/>
                  </a:lnTo>
                  <a:lnTo>
                    <a:pt x="1190244" y="127000"/>
                  </a:lnTo>
                  <a:lnTo>
                    <a:pt x="1188720" y="127000"/>
                  </a:lnTo>
                  <a:lnTo>
                    <a:pt x="1188720" y="114300"/>
                  </a:lnTo>
                  <a:lnTo>
                    <a:pt x="1194816" y="114300"/>
                  </a:lnTo>
                  <a:lnTo>
                    <a:pt x="1196340" y="127000"/>
                  </a:lnTo>
                  <a:lnTo>
                    <a:pt x="1196340" y="3822700"/>
                  </a:lnTo>
                  <a:close/>
                </a:path>
                <a:path w="1196340" h="3949700">
                  <a:moveTo>
                    <a:pt x="6096" y="3822700"/>
                  </a:moveTo>
                  <a:lnTo>
                    <a:pt x="0" y="3822700"/>
                  </a:lnTo>
                  <a:lnTo>
                    <a:pt x="0" y="127000"/>
                  </a:lnTo>
                  <a:lnTo>
                    <a:pt x="6096" y="127000"/>
                  </a:lnTo>
                  <a:lnTo>
                    <a:pt x="6096" y="3822700"/>
                  </a:lnTo>
                  <a:close/>
                </a:path>
                <a:path w="1196340" h="3949700">
                  <a:moveTo>
                    <a:pt x="7620" y="3835400"/>
                  </a:moveTo>
                  <a:lnTo>
                    <a:pt x="1524" y="3835400"/>
                  </a:lnTo>
                  <a:lnTo>
                    <a:pt x="1524" y="3822700"/>
                  </a:lnTo>
                  <a:lnTo>
                    <a:pt x="7620" y="3822700"/>
                  </a:lnTo>
                  <a:lnTo>
                    <a:pt x="7620" y="3835400"/>
                  </a:lnTo>
                  <a:close/>
                </a:path>
                <a:path w="1196340" h="3949700">
                  <a:moveTo>
                    <a:pt x="1194816" y="3835400"/>
                  </a:moveTo>
                  <a:lnTo>
                    <a:pt x="1188720" y="3835400"/>
                  </a:lnTo>
                  <a:lnTo>
                    <a:pt x="1188720" y="3822700"/>
                  </a:lnTo>
                  <a:lnTo>
                    <a:pt x="1194816" y="3822700"/>
                  </a:lnTo>
                  <a:lnTo>
                    <a:pt x="1194816" y="3835400"/>
                  </a:lnTo>
                  <a:close/>
                </a:path>
                <a:path w="1196340" h="3949700">
                  <a:moveTo>
                    <a:pt x="21336" y="3873500"/>
                  </a:moveTo>
                  <a:lnTo>
                    <a:pt x="13715" y="3873500"/>
                  </a:lnTo>
                  <a:lnTo>
                    <a:pt x="10668" y="3860800"/>
                  </a:lnTo>
                  <a:lnTo>
                    <a:pt x="9144" y="3860800"/>
                  </a:lnTo>
                  <a:lnTo>
                    <a:pt x="4572" y="3848100"/>
                  </a:lnTo>
                  <a:lnTo>
                    <a:pt x="4572" y="3835400"/>
                  </a:lnTo>
                  <a:lnTo>
                    <a:pt x="9144" y="3835400"/>
                  </a:lnTo>
                  <a:lnTo>
                    <a:pt x="10668" y="3848100"/>
                  </a:lnTo>
                  <a:lnTo>
                    <a:pt x="18288" y="3860800"/>
                  </a:lnTo>
                  <a:lnTo>
                    <a:pt x="21336" y="3873500"/>
                  </a:lnTo>
                  <a:close/>
                </a:path>
                <a:path w="1196340" h="3949700">
                  <a:moveTo>
                    <a:pt x="1184147" y="3873500"/>
                  </a:moveTo>
                  <a:lnTo>
                    <a:pt x="1176528" y="3873500"/>
                  </a:lnTo>
                  <a:lnTo>
                    <a:pt x="1178051" y="3860800"/>
                  </a:lnTo>
                  <a:lnTo>
                    <a:pt x="1185671" y="3848100"/>
                  </a:lnTo>
                  <a:lnTo>
                    <a:pt x="1187196" y="3835400"/>
                  </a:lnTo>
                  <a:lnTo>
                    <a:pt x="1193292" y="3835400"/>
                  </a:lnTo>
                  <a:lnTo>
                    <a:pt x="1191767" y="3848100"/>
                  </a:lnTo>
                  <a:lnTo>
                    <a:pt x="1187196" y="3860800"/>
                  </a:lnTo>
                  <a:lnTo>
                    <a:pt x="1185671" y="3860800"/>
                  </a:lnTo>
                  <a:lnTo>
                    <a:pt x="1184147" y="3873500"/>
                  </a:lnTo>
                  <a:close/>
                </a:path>
                <a:path w="1196340" h="3949700">
                  <a:moveTo>
                    <a:pt x="27432" y="3886200"/>
                  </a:moveTo>
                  <a:lnTo>
                    <a:pt x="19812" y="3886200"/>
                  </a:lnTo>
                  <a:lnTo>
                    <a:pt x="16764" y="3873500"/>
                  </a:lnTo>
                  <a:lnTo>
                    <a:pt x="24384" y="3873500"/>
                  </a:lnTo>
                  <a:lnTo>
                    <a:pt x="27432" y="3886200"/>
                  </a:lnTo>
                  <a:close/>
                </a:path>
                <a:path w="1196340" h="3949700">
                  <a:moveTo>
                    <a:pt x="1176528" y="3886200"/>
                  </a:moveTo>
                  <a:lnTo>
                    <a:pt x="1168908" y="3886200"/>
                  </a:lnTo>
                  <a:lnTo>
                    <a:pt x="1171955" y="3873500"/>
                  </a:lnTo>
                  <a:lnTo>
                    <a:pt x="1179576" y="3873500"/>
                  </a:lnTo>
                  <a:lnTo>
                    <a:pt x="1176528" y="3886200"/>
                  </a:lnTo>
                  <a:close/>
                </a:path>
                <a:path w="1196340" h="3949700">
                  <a:moveTo>
                    <a:pt x="35052" y="3898900"/>
                  </a:moveTo>
                  <a:lnTo>
                    <a:pt x="27432" y="3898900"/>
                  </a:lnTo>
                  <a:lnTo>
                    <a:pt x="24384" y="3886200"/>
                  </a:lnTo>
                  <a:lnTo>
                    <a:pt x="32003" y="3886200"/>
                  </a:lnTo>
                  <a:lnTo>
                    <a:pt x="35052" y="3898900"/>
                  </a:lnTo>
                  <a:close/>
                </a:path>
                <a:path w="1196340" h="3949700">
                  <a:moveTo>
                    <a:pt x="1168908" y="3898900"/>
                  </a:moveTo>
                  <a:lnTo>
                    <a:pt x="1161288" y="3898900"/>
                  </a:lnTo>
                  <a:lnTo>
                    <a:pt x="1164336" y="3886200"/>
                  </a:lnTo>
                  <a:lnTo>
                    <a:pt x="1175004" y="3886200"/>
                  </a:lnTo>
                  <a:lnTo>
                    <a:pt x="1168908" y="3898900"/>
                  </a:lnTo>
                  <a:close/>
                </a:path>
                <a:path w="1196340" h="3949700">
                  <a:moveTo>
                    <a:pt x="53339" y="3911600"/>
                  </a:moveTo>
                  <a:lnTo>
                    <a:pt x="39624" y="3911600"/>
                  </a:lnTo>
                  <a:lnTo>
                    <a:pt x="33527" y="3898900"/>
                  </a:lnTo>
                  <a:lnTo>
                    <a:pt x="44196" y="3898900"/>
                  </a:lnTo>
                  <a:lnTo>
                    <a:pt x="53339" y="3911600"/>
                  </a:lnTo>
                  <a:close/>
                </a:path>
                <a:path w="1196340" h="3949700">
                  <a:moveTo>
                    <a:pt x="1156716" y="3911600"/>
                  </a:moveTo>
                  <a:lnTo>
                    <a:pt x="1143000" y="3911600"/>
                  </a:lnTo>
                  <a:lnTo>
                    <a:pt x="1152144" y="3898900"/>
                  </a:lnTo>
                  <a:lnTo>
                    <a:pt x="1162812" y="3898900"/>
                  </a:lnTo>
                  <a:lnTo>
                    <a:pt x="1156716" y="3911600"/>
                  </a:lnTo>
                  <a:close/>
                </a:path>
                <a:path w="1196340" h="3949700">
                  <a:moveTo>
                    <a:pt x="60960" y="3924300"/>
                  </a:moveTo>
                  <a:lnTo>
                    <a:pt x="50291" y="3924300"/>
                  </a:lnTo>
                  <a:lnTo>
                    <a:pt x="45720" y="3911600"/>
                  </a:lnTo>
                  <a:lnTo>
                    <a:pt x="57912" y="3911600"/>
                  </a:lnTo>
                  <a:lnTo>
                    <a:pt x="60960" y="3924300"/>
                  </a:lnTo>
                  <a:close/>
                </a:path>
                <a:path w="1196340" h="3949700">
                  <a:moveTo>
                    <a:pt x="1146047" y="3924300"/>
                  </a:moveTo>
                  <a:lnTo>
                    <a:pt x="1132332" y="3924300"/>
                  </a:lnTo>
                  <a:lnTo>
                    <a:pt x="1138428" y="3911600"/>
                  </a:lnTo>
                  <a:lnTo>
                    <a:pt x="1150620" y="3911600"/>
                  </a:lnTo>
                  <a:lnTo>
                    <a:pt x="1146047" y="3924300"/>
                  </a:lnTo>
                  <a:close/>
                </a:path>
                <a:path w="1196340" h="3949700">
                  <a:moveTo>
                    <a:pt x="80772" y="3937000"/>
                  </a:moveTo>
                  <a:lnTo>
                    <a:pt x="68579" y="3937000"/>
                  </a:lnTo>
                  <a:lnTo>
                    <a:pt x="65532" y="3924300"/>
                  </a:lnTo>
                  <a:lnTo>
                    <a:pt x="76200" y="3924300"/>
                  </a:lnTo>
                  <a:lnTo>
                    <a:pt x="80772" y="3937000"/>
                  </a:lnTo>
                  <a:close/>
                </a:path>
                <a:path w="1196340" h="3949700">
                  <a:moveTo>
                    <a:pt x="1127759" y="3937000"/>
                  </a:moveTo>
                  <a:lnTo>
                    <a:pt x="1115567" y="3937000"/>
                  </a:lnTo>
                  <a:lnTo>
                    <a:pt x="1120140" y="3924300"/>
                  </a:lnTo>
                  <a:lnTo>
                    <a:pt x="1130808" y="3924300"/>
                  </a:lnTo>
                  <a:lnTo>
                    <a:pt x="1127759" y="3937000"/>
                  </a:lnTo>
                  <a:close/>
                </a:path>
                <a:path w="1196340" h="3949700">
                  <a:moveTo>
                    <a:pt x="109727" y="3949700"/>
                  </a:moveTo>
                  <a:lnTo>
                    <a:pt x="94488" y="3949700"/>
                  </a:lnTo>
                  <a:lnTo>
                    <a:pt x="89915" y="3937000"/>
                  </a:lnTo>
                  <a:lnTo>
                    <a:pt x="105156" y="3937000"/>
                  </a:lnTo>
                  <a:lnTo>
                    <a:pt x="109727" y="3949700"/>
                  </a:lnTo>
                  <a:close/>
                </a:path>
                <a:path w="1196340" h="3949700">
                  <a:moveTo>
                    <a:pt x="1101851" y="3949700"/>
                  </a:moveTo>
                  <a:lnTo>
                    <a:pt x="1086612" y="3949700"/>
                  </a:lnTo>
                  <a:lnTo>
                    <a:pt x="1095755" y="3937000"/>
                  </a:lnTo>
                  <a:lnTo>
                    <a:pt x="1106424" y="3937000"/>
                  </a:lnTo>
                  <a:lnTo>
                    <a:pt x="1101851" y="3949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940" y="2232659"/>
              <a:ext cx="266699" cy="883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12519" y="2234183"/>
              <a:ext cx="94615" cy="53340"/>
            </a:xfrm>
            <a:custGeom>
              <a:avLst/>
              <a:gdLst/>
              <a:ahLst/>
              <a:cxnLst/>
              <a:rect l="l" t="t" r="r" b="b"/>
              <a:pathLst>
                <a:path w="94615" h="53339">
                  <a:moveTo>
                    <a:pt x="47243" y="53340"/>
                  </a:moveTo>
                  <a:lnTo>
                    <a:pt x="0" y="4571"/>
                  </a:lnTo>
                  <a:lnTo>
                    <a:pt x="4571" y="0"/>
                  </a:lnTo>
                  <a:lnTo>
                    <a:pt x="47243" y="41148"/>
                  </a:lnTo>
                  <a:lnTo>
                    <a:pt x="88391" y="0"/>
                  </a:lnTo>
                  <a:lnTo>
                    <a:pt x="94487" y="4571"/>
                  </a:lnTo>
                  <a:lnTo>
                    <a:pt x="47243" y="53340"/>
                  </a:lnTo>
                  <a:close/>
                </a:path>
              </a:pathLst>
            </a:custGeom>
            <a:solidFill>
              <a:srgbClr val="605D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16" y="2397251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244" y="2409444"/>
              <a:ext cx="368808" cy="746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80416" y="2574035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8244" y="2587752"/>
              <a:ext cx="318516" cy="7315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0416" y="2750819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8244" y="2764536"/>
              <a:ext cx="376427" cy="7315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0416" y="2927603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292" y="2939795"/>
              <a:ext cx="396239" cy="7467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80416" y="3104400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92" y="3118103"/>
              <a:ext cx="388620" cy="7315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0416" y="3282708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1292" y="3296412"/>
              <a:ext cx="507491" cy="731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0416" y="3459492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5864" y="3471672"/>
              <a:ext cx="384048" cy="746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0416" y="3636276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5864" y="3649979"/>
              <a:ext cx="291084" cy="731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0475" y="3648455"/>
              <a:ext cx="85344" cy="746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6300" y="3648455"/>
              <a:ext cx="341375" cy="746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80416" y="3813060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5863" y="3826763"/>
              <a:ext cx="277367" cy="7315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80416" y="3989844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1292" y="4003547"/>
              <a:ext cx="329183" cy="960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80416" y="4166628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5863" y="4180332"/>
              <a:ext cx="233172" cy="7315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80416" y="4343399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52"/>
                  </a:lnTo>
                  <a:lnTo>
                    <a:pt x="97536" y="6350"/>
                  </a:lnTo>
                  <a:lnTo>
                    <a:pt x="97536" y="6108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5863" y="4357115"/>
              <a:ext cx="260603" cy="7315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80416" y="4521720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5863" y="4535423"/>
              <a:ext cx="301752" cy="7315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80416" y="4698491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5863" y="4713732"/>
              <a:ext cx="187452" cy="7162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80416" y="4875275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5864" y="4892040"/>
              <a:ext cx="280415" cy="7010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80416" y="5052072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5864" y="5065776"/>
              <a:ext cx="382524" cy="9601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0416" y="5228856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5863" y="5242559"/>
              <a:ext cx="385571" cy="7315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80416" y="5405640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5863" y="5419343"/>
              <a:ext cx="252984" cy="7315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80416" y="5582424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97536" y="0"/>
                  </a:moveTo>
                  <a:lnTo>
                    <a:pt x="91440" y="0"/>
                  </a:lnTo>
                  <a:lnTo>
                    <a:pt x="91440" y="6350"/>
                  </a:lnTo>
                  <a:lnTo>
                    <a:pt x="91440" y="91440"/>
                  </a:lnTo>
                  <a:lnTo>
                    <a:pt x="6096" y="9144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91440"/>
                  </a:lnTo>
                  <a:lnTo>
                    <a:pt x="0" y="97790"/>
                  </a:lnTo>
                  <a:lnTo>
                    <a:pt x="97536" y="97790"/>
                  </a:lnTo>
                  <a:lnTo>
                    <a:pt x="97536" y="91440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5863" y="5596128"/>
              <a:ext cx="388619" cy="9601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0416" y="5760719"/>
              <a:ext cx="768095" cy="9778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80416" y="5937503"/>
              <a:ext cx="97790" cy="74930"/>
            </a:xfrm>
            <a:custGeom>
              <a:avLst/>
              <a:gdLst/>
              <a:ahLst/>
              <a:cxnLst/>
              <a:rect l="l" t="t" r="r" b="b"/>
              <a:pathLst>
                <a:path w="97789" h="74929">
                  <a:moveTo>
                    <a:pt x="9753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74930"/>
                  </a:lnTo>
                  <a:lnTo>
                    <a:pt x="6096" y="74930"/>
                  </a:lnTo>
                  <a:lnTo>
                    <a:pt x="6096" y="6350"/>
                  </a:lnTo>
                  <a:lnTo>
                    <a:pt x="91440" y="6350"/>
                  </a:lnTo>
                  <a:lnTo>
                    <a:pt x="91440" y="74676"/>
                  </a:lnTo>
                  <a:lnTo>
                    <a:pt x="97536" y="74676"/>
                  </a:lnTo>
                  <a:lnTo>
                    <a:pt x="97536" y="6350"/>
                  </a:lnTo>
                  <a:lnTo>
                    <a:pt x="97536" y="609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7977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35864" y="5951219"/>
              <a:ext cx="381000" cy="61594"/>
            </a:xfrm>
            <a:custGeom>
              <a:avLst/>
              <a:gdLst/>
              <a:ahLst/>
              <a:cxnLst/>
              <a:rect l="l" t="t" r="r" b="b"/>
              <a:pathLst>
                <a:path w="381000" h="61595">
                  <a:moveTo>
                    <a:pt x="68567" y="3048"/>
                  </a:moveTo>
                  <a:lnTo>
                    <a:pt x="59423" y="3048"/>
                  </a:lnTo>
                  <a:lnTo>
                    <a:pt x="38087" y="50292"/>
                  </a:lnTo>
                  <a:lnTo>
                    <a:pt x="38087" y="51816"/>
                  </a:lnTo>
                  <a:lnTo>
                    <a:pt x="35039" y="57912"/>
                  </a:lnTo>
                  <a:lnTo>
                    <a:pt x="35039" y="56388"/>
                  </a:lnTo>
                  <a:lnTo>
                    <a:pt x="31991" y="50292"/>
                  </a:lnTo>
                  <a:lnTo>
                    <a:pt x="14795" y="12192"/>
                  </a:lnTo>
                  <a:lnTo>
                    <a:pt x="10655" y="3048"/>
                  </a:lnTo>
                  <a:lnTo>
                    <a:pt x="0" y="3048"/>
                  </a:lnTo>
                  <a:lnTo>
                    <a:pt x="0" y="60960"/>
                  </a:lnTo>
                  <a:lnTo>
                    <a:pt x="7607" y="60960"/>
                  </a:lnTo>
                  <a:lnTo>
                    <a:pt x="7607" y="12192"/>
                  </a:lnTo>
                  <a:lnTo>
                    <a:pt x="9131" y="15240"/>
                  </a:lnTo>
                  <a:lnTo>
                    <a:pt x="9131" y="16764"/>
                  </a:lnTo>
                  <a:lnTo>
                    <a:pt x="10655" y="18288"/>
                  </a:lnTo>
                  <a:lnTo>
                    <a:pt x="28943" y="60960"/>
                  </a:lnTo>
                  <a:lnTo>
                    <a:pt x="41148" y="60960"/>
                  </a:lnTo>
                  <a:lnTo>
                    <a:pt x="42443" y="57912"/>
                  </a:lnTo>
                  <a:lnTo>
                    <a:pt x="59423" y="18288"/>
                  </a:lnTo>
                  <a:lnTo>
                    <a:pt x="60947" y="16764"/>
                  </a:lnTo>
                  <a:lnTo>
                    <a:pt x="60947" y="15240"/>
                  </a:lnTo>
                  <a:lnTo>
                    <a:pt x="62471" y="12192"/>
                  </a:lnTo>
                  <a:lnTo>
                    <a:pt x="60947" y="16764"/>
                  </a:lnTo>
                  <a:lnTo>
                    <a:pt x="60947" y="60960"/>
                  </a:lnTo>
                  <a:lnTo>
                    <a:pt x="68567" y="60960"/>
                  </a:lnTo>
                  <a:lnTo>
                    <a:pt x="68567" y="12192"/>
                  </a:lnTo>
                  <a:lnTo>
                    <a:pt x="68567" y="3048"/>
                  </a:lnTo>
                  <a:close/>
                </a:path>
                <a:path w="381000" h="61595">
                  <a:moveTo>
                    <a:pt x="94488" y="22872"/>
                  </a:moveTo>
                  <a:lnTo>
                    <a:pt x="86855" y="22872"/>
                  </a:lnTo>
                  <a:lnTo>
                    <a:pt x="86855" y="60972"/>
                  </a:lnTo>
                  <a:lnTo>
                    <a:pt x="94488" y="60972"/>
                  </a:lnTo>
                  <a:lnTo>
                    <a:pt x="94488" y="22872"/>
                  </a:lnTo>
                  <a:close/>
                </a:path>
                <a:path w="381000" h="61595">
                  <a:moveTo>
                    <a:pt x="96012" y="1536"/>
                  </a:moveTo>
                  <a:lnTo>
                    <a:pt x="94488" y="1536"/>
                  </a:lnTo>
                  <a:lnTo>
                    <a:pt x="92951" y="12"/>
                  </a:lnTo>
                  <a:lnTo>
                    <a:pt x="88379" y="12"/>
                  </a:lnTo>
                  <a:lnTo>
                    <a:pt x="86855" y="1536"/>
                  </a:lnTo>
                  <a:lnTo>
                    <a:pt x="85344" y="1536"/>
                  </a:lnTo>
                  <a:lnTo>
                    <a:pt x="85344" y="7632"/>
                  </a:lnTo>
                  <a:lnTo>
                    <a:pt x="86855" y="9156"/>
                  </a:lnTo>
                  <a:lnTo>
                    <a:pt x="88379" y="9156"/>
                  </a:lnTo>
                  <a:lnTo>
                    <a:pt x="88379" y="10680"/>
                  </a:lnTo>
                  <a:lnTo>
                    <a:pt x="91427" y="10680"/>
                  </a:lnTo>
                  <a:lnTo>
                    <a:pt x="92951" y="9156"/>
                  </a:lnTo>
                  <a:lnTo>
                    <a:pt x="94488" y="9156"/>
                  </a:lnTo>
                  <a:lnTo>
                    <a:pt x="95999" y="7632"/>
                  </a:lnTo>
                  <a:lnTo>
                    <a:pt x="96012" y="1536"/>
                  </a:lnTo>
                  <a:close/>
                </a:path>
                <a:path w="381000" h="61595">
                  <a:moveTo>
                    <a:pt x="143243" y="22860"/>
                  </a:moveTo>
                  <a:lnTo>
                    <a:pt x="140195" y="21336"/>
                  </a:lnTo>
                  <a:lnTo>
                    <a:pt x="124955" y="21336"/>
                  </a:lnTo>
                  <a:lnTo>
                    <a:pt x="118859" y="22860"/>
                  </a:lnTo>
                  <a:lnTo>
                    <a:pt x="114287" y="28956"/>
                  </a:lnTo>
                  <a:lnTo>
                    <a:pt x="109715" y="33528"/>
                  </a:lnTo>
                  <a:lnTo>
                    <a:pt x="106680" y="39624"/>
                  </a:lnTo>
                  <a:lnTo>
                    <a:pt x="106680" y="54864"/>
                  </a:lnTo>
                  <a:lnTo>
                    <a:pt x="109715" y="60960"/>
                  </a:lnTo>
                  <a:lnTo>
                    <a:pt x="118859" y="60960"/>
                  </a:lnTo>
                  <a:lnTo>
                    <a:pt x="115811" y="57912"/>
                  </a:lnTo>
                  <a:lnTo>
                    <a:pt x="114287" y="53340"/>
                  </a:lnTo>
                  <a:lnTo>
                    <a:pt x="114287" y="41148"/>
                  </a:lnTo>
                  <a:lnTo>
                    <a:pt x="115811" y="36576"/>
                  </a:lnTo>
                  <a:lnTo>
                    <a:pt x="123431" y="28956"/>
                  </a:lnTo>
                  <a:lnTo>
                    <a:pt x="126479" y="27432"/>
                  </a:lnTo>
                  <a:lnTo>
                    <a:pt x="140195" y="27432"/>
                  </a:lnTo>
                  <a:lnTo>
                    <a:pt x="143243" y="30480"/>
                  </a:lnTo>
                  <a:lnTo>
                    <a:pt x="143243" y="27432"/>
                  </a:lnTo>
                  <a:lnTo>
                    <a:pt x="143243" y="22860"/>
                  </a:lnTo>
                  <a:close/>
                </a:path>
                <a:path w="381000" h="61595">
                  <a:moveTo>
                    <a:pt x="195059" y="41148"/>
                  </a:moveTo>
                  <a:lnTo>
                    <a:pt x="178295" y="21336"/>
                  </a:lnTo>
                  <a:lnTo>
                    <a:pt x="172199" y="21336"/>
                  </a:lnTo>
                  <a:lnTo>
                    <a:pt x="167627" y="24384"/>
                  </a:lnTo>
                  <a:lnTo>
                    <a:pt x="163055" y="28956"/>
                  </a:lnTo>
                  <a:lnTo>
                    <a:pt x="163055" y="0"/>
                  </a:lnTo>
                  <a:lnTo>
                    <a:pt x="155435" y="0"/>
                  </a:lnTo>
                  <a:lnTo>
                    <a:pt x="155435" y="60960"/>
                  </a:lnTo>
                  <a:lnTo>
                    <a:pt x="163055" y="60960"/>
                  </a:lnTo>
                  <a:lnTo>
                    <a:pt x="163055" y="38100"/>
                  </a:lnTo>
                  <a:lnTo>
                    <a:pt x="164579" y="35052"/>
                  </a:lnTo>
                  <a:lnTo>
                    <a:pt x="167627" y="32004"/>
                  </a:lnTo>
                  <a:lnTo>
                    <a:pt x="169151" y="28956"/>
                  </a:lnTo>
                  <a:lnTo>
                    <a:pt x="172199" y="27432"/>
                  </a:lnTo>
                  <a:lnTo>
                    <a:pt x="184391" y="27432"/>
                  </a:lnTo>
                  <a:lnTo>
                    <a:pt x="187439" y="32004"/>
                  </a:lnTo>
                  <a:lnTo>
                    <a:pt x="187439" y="60960"/>
                  </a:lnTo>
                  <a:lnTo>
                    <a:pt x="195059" y="60960"/>
                  </a:lnTo>
                  <a:lnTo>
                    <a:pt x="195059" y="41148"/>
                  </a:lnTo>
                  <a:close/>
                </a:path>
                <a:path w="381000" h="61595">
                  <a:moveTo>
                    <a:pt x="217919" y="22872"/>
                  </a:moveTo>
                  <a:lnTo>
                    <a:pt x="210299" y="22872"/>
                  </a:lnTo>
                  <a:lnTo>
                    <a:pt x="210299" y="60972"/>
                  </a:lnTo>
                  <a:lnTo>
                    <a:pt x="217919" y="60972"/>
                  </a:lnTo>
                  <a:lnTo>
                    <a:pt x="217919" y="22872"/>
                  </a:lnTo>
                  <a:close/>
                </a:path>
                <a:path w="381000" h="61595">
                  <a:moveTo>
                    <a:pt x="219443" y="1536"/>
                  </a:moveTo>
                  <a:lnTo>
                    <a:pt x="217919" y="1536"/>
                  </a:lnTo>
                  <a:lnTo>
                    <a:pt x="217919" y="12"/>
                  </a:lnTo>
                  <a:lnTo>
                    <a:pt x="211823" y="12"/>
                  </a:lnTo>
                  <a:lnTo>
                    <a:pt x="208775" y="3060"/>
                  </a:lnTo>
                  <a:lnTo>
                    <a:pt x="208775" y="6108"/>
                  </a:lnTo>
                  <a:lnTo>
                    <a:pt x="210299" y="7632"/>
                  </a:lnTo>
                  <a:lnTo>
                    <a:pt x="210299" y="9156"/>
                  </a:lnTo>
                  <a:lnTo>
                    <a:pt x="211823" y="9156"/>
                  </a:lnTo>
                  <a:lnTo>
                    <a:pt x="213347" y="10680"/>
                  </a:lnTo>
                  <a:lnTo>
                    <a:pt x="216395" y="10680"/>
                  </a:lnTo>
                  <a:lnTo>
                    <a:pt x="219443" y="7632"/>
                  </a:lnTo>
                  <a:lnTo>
                    <a:pt x="219443" y="1536"/>
                  </a:lnTo>
                  <a:close/>
                </a:path>
                <a:path w="381000" h="61595">
                  <a:moveTo>
                    <a:pt x="277355" y="22872"/>
                  </a:moveTo>
                  <a:lnTo>
                    <a:pt x="269735" y="22872"/>
                  </a:lnTo>
                  <a:lnTo>
                    <a:pt x="269735" y="28968"/>
                  </a:lnTo>
                  <a:lnTo>
                    <a:pt x="268973" y="27444"/>
                  </a:lnTo>
                  <a:lnTo>
                    <a:pt x="266687" y="22872"/>
                  </a:lnTo>
                  <a:lnTo>
                    <a:pt x="260604" y="21348"/>
                  </a:lnTo>
                  <a:lnTo>
                    <a:pt x="246875" y="21348"/>
                  </a:lnTo>
                  <a:lnTo>
                    <a:pt x="240779" y="22872"/>
                  </a:lnTo>
                  <a:lnTo>
                    <a:pt x="237731" y="28968"/>
                  </a:lnTo>
                  <a:lnTo>
                    <a:pt x="233159" y="33540"/>
                  </a:lnTo>
                  <a:lnTo>
                    <a:pt x="231648" y="39624"/>
                  </a:lnTo>
                  <a:lnTo>
                    <a:pt x="231648" y="56400"/>
                  </a:lnTo>
                  <a:lnTo>
                    <a:pt x="233159" y="60972"/>
                  </a:lnTo>
                  <a:lnTo>
                    <a:pt x="242303" y="60972"/>
                  </a:lnTo>
                  <a:lnTo>
                    <a:pt x="240779" y="57924"/>
                  </a:lnTo>
                  <a:lnTo>
                    <a:pt x="239255" y="53352"/>
                  </a:lnTo>
                  <a:lnTo>
                    <a:pt x="239255" y="41160"/>
                  </a:lnTo>
                  <a:lnTo>
                    <a:pt x="240779" y="36588"/>
                  </a:lnTo>
                  <a:lnTo>
                    <a:pt x="243827" y="32016"/>
                  </a:lnTo>
                  <a:lnTo>
                    <a:pt x="245351" y="28968"/>
                  </a:lnTo>
                  <a:lnTo>
                    <a:pt x="249923" y="27444"/>
                  </a:lnTo>
                  <a:lnTo>
                    <a:pt x="259067" y="27444"/>
                  </a:lnTo>
                  <a:lnTo>
                    <a:pt x="262115" y="28968"/>
                  </a:lnTo>
                  <a:lnTo>
                    <a:pt x="265163" y="32016"/>
                  </a:lnTo>
                  <a:lnTo>
                    <a:pt x="268211" y="33540"/>
                  </a:lnTo>
                  <a:lnTo>
                    <a:pt x="269735" y="38112"/>
                  </a:lnTo>
                  <a:lnTo>
                    <a:pt x="269735" y="54876"/>
                  </a:lnTo>
                  <a:lnTo>
                    <a:pt x="268211" y="57924"/>
                  </a:lnTo>
                  <a:lnTo>
                    <a:pt x="265163" y="60972"/>
                  </a:lnTo>
                  <a:lnTo>
                    <a:pt x="277355" y="60972"/>
                  </a:lnTo>
                  <a:lnTo>
                    <a:pt x="277355" y="28968"/>
                  </a:lnTo>
                  <a:lnTo>
                    <a:pt x="277355" y="22872"/>
                  </a:lnTo>
                  <a:close/>
                </a:path>
                <a:path w="381000" h="61595">
                  <a:moveTo>
                    <a:pt x="327660" y="39636"/>
                  </a:moveTo>
                  <a:lnTo>
                    <a:pt x="326517" y="31635"/>
                  </a:lnTo>
                  <a:lnTo>
                    <a:pt x="324002" y="27444"/>
                  </a:lnTo>
                  <a:lnTo>
                    <a:pt x="323088" y="25920"/>
                  </a:lnTo>
                  <a:lnTo>
                    <a:pt x="317373" y="22491"/>
                  </a:lnTo>
                  <a:lnTo>
                    <a:pt x="309372" y="21348"/>
                  </a:lnTo>
                  <a:lnTo>
                    <a:pt x="303276" y="21348"/>
                  </a:lnTo>
                  <a:lnTo>
                    <a:pt x="298704" y="22872"/>
                  </a:lnTo>
                  <a:lnTo>
                    <a:pt x="294132" y="25920"/>
                  </a:lnTo>
                  <a:lnTo>
                    <a:pt x="294132" y="33540"/>
                  </a:lnTo>
                  <a:lnTo>
                    <a:pt x="298704" y="28968"/>
                  </a:lnTo>
                  <a:lnTo>
                    <a:pt x="303276" y="27444"/>
                  </a:lnTo>
                  <a:lnTo>
                    <a:pt x="315468" y="27444"/>
                  </a:lnTo>
                  <a:lnTo>
                    <a:pt x="320040" y="32016"/>
                  </a:lnTo>
                  <a:lnTo>
                    <a:pt x="320040" y="41160"/>
                  </a:lnTo>
                  <a:lnTo>
                    <a:pt x="304800" y="42684"/>
                  </a:lnTo>
                  <a:lnTo>
                    <a:pt x="294132" y="44208"/>
                  </a:lnTo>
                  <a:lnTo>
                    <a:pt x="289560" y="48780"/>
                  </a:lnTo>
                  <a:lnTo>
                    <a:pt x="289560" y="60972"/>
                  </a:lnTo>
                  <a:lnTo>
                    <a:pt x="297180" y="60972"/>
                  </a:lnTo>
                  <a:lnTo>
                    <a:pt x="297180" y="51828"/>
                  </a:lnTo>
                  <a:lnTo>
                    <a:pt x="298704" y="51828"/>
                  </a:lnTo>
                  <a:lnTo>
                    <a:pt x="301752" y="50304"/>
                  </a:lnTo>
                  <a:lnTo>
                    <a:pt x="303276" y="48780"/>
                  </a:lnTo>
                  <a:lnTo>
                    <a:pt x="307848" y="48780"/>
                  </a:lnTo>
                  <a:lnTo>
                    <a:pt x="320040" y="47256"/>
                  </a:lnTo>
                  <a:lnTo>
                    <a:pt x="320040" y="56400"/>
                  </a:lnTo>
                  <a:lnTo>
                    <a:pt x="318516" y="59448"/>
                  </a:lnTo>
                  <a:lnTo>
                    <a:pt x="316992" y="60972"/>
                  </a:lnTo>
                  <a:lnTo>
                    <a:pt x="327660" y="60972"/>
                  </a:lnTo>
                  <a:lnTo>
                    <a:pt x="327660" y="47256"/>
                  </a:lnTo>
                  <a:lnTo>
                    <a:pt x="327660" y="39636"/>
                  </a:lnTo>
                  <a:close/>
                </a:path>
                <a:path w="381000" h="61595">
                  <a:moveTo>
                    <a:pt x="381000" y="35052"/>
                  </a:moveTo>
                  <a:lnTo>
                    <a:pt x="379476" y="28956"/>
                  </a:lnTo>
                  <a:lnTo>
                    <a:pt x="377952" y="27432"/>
                  </a:lnTo>
                  <a:lnTo>
                    <a:pt x="376428" y="25908"/>
                  </a:lnTo>
                  <a:lnTo>
                    <a:pt x="374904" y="22860"/>
                  </a:lnTo>
                  <a:lnTo>
                    <a:pt x="370332" y="21336"/>
                  </a:lnTo>
                  <a:lnTo>
                    <a:pt x="358140" y="21336"/>
                  </a:lnTo>
                  <a:lnTo>
                    <a:pt x="353568" y="24384"/>
                  </a:lnTo>
                  <a:lnTo>
                    <a:pt x="348996" y="28956"/>
                  </a:lnTo>
                  <a:lnTo>
                    <a:pt x="348996" y="22860"/>
                  </a:lnTo>
                  <a:lnTo>
                    <a:pt x="341376" y="22860"/>
                  </a:lnTo>
                  <a:lnTo>
                    <a:pt x="341376" y="60960"/>
                  </a:lnTo>
                  <a:lnTo>
                    <a:pt x="348996" y="60960"/>
                  </a:lnTo>
                  <a:lnTo>
                    <a:pt x="348996" y="38100"/>
                  </a:lnTo>
                  <a:lnTo>
                    <a:pt x="350520" y="35052"/>
                  </a:lnTo>
                  <a:lnTo>
                    <a:pt x="353568" y="32004"/>
                  </a:lnTo>
                  <a:lnTo>
                    <a:pt x="355092" y="28956"/>
                  </a:lnTo>
                  <a:lnTo>
                    <a:pt x="358140" y="27432"/>
                  </a:lnTo>
                  <a:lnTo>
                    <a:pt x="370332" y="27432"/>
                  </a:lnTo>
                  <a:lnTo>
                    <a:pt x="373380" y="32004"/>
                  </a:lnTo>
                  <a:lnTo>
                    <a:pt x="373380" y="60960"/>
                  </a:lnTo>
                  <a:lnTo>
                    <a:pt x="381000" y="60960"/>
                  </a:lnTo>
                  <a:lnTo>
                    <a:pt x="381000" y="350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207008" y="2354338"/>
              <a:ext cx="50800" cy="1537970"/>
            </a:xfrm>
            <a:custGeom>
              <a:avLst/>
              <a:gdLst/>
              <a:ahLst/>
              <a:cxnLst/>
              <a:rect l="l" t="t" r="r" b="b"/>
              <a:pathLst>
                <a:path w="50800" h="1537970">
                  <a:moveTo>
                    <a:pt x="50292" y="0"/>
                  </a:moveTo>
                  <a:lnTo>
                    <a:pt x="1524" y="0"/>
                  </a:lnTo>
                  <a:lnTo>
                    <a:pt x="1524" y="1356360"/>
                  </a:lnTo>
                  <a:lnTo>
                    <a:pt x="9144" y="1356360"/>
                  </a:lnTo>
                  <a:lnTo>
                    <a:pt x="9144" y="1356614"/>
                  </a:lnTo>
                  <a:lnTo>
                    <a:pt x="0" y="1356614"/>
                  </a:lnTo>
                  <a:lnTo>
                    <a:pt x="0" y="1368806"/>
                  </a:lnTo>
                  <a:lnTo>
                    <a:pt x="1524" y="1368806"/>
                  </a:lnTo>
                  <a:lnTo>
                    <a:pt x="1524" y="1537970"/>
                  </a:lnTo>
                  <a:lnTo>
                    <a:pt x="50292" y="1537970"/>
                  </a:lnTo>
                  <a:lnTo>
                    <a:pt x="50292" y="1367790"/>
                  </a:lnTo>
                  <a:lnTo>
                    <a:pt x="50292" y="1356360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207008" y="3712463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5">
                  <a:moveTo>
                    <a:pt x="7619" y="10668"/>
                  </a:moveTo>
                  <a:lnTo>
                    <a:pt x="1523" y="10668"/>
                  </a:lnTo>
                  <a:lnTo>
                    <a:pt x="1523" y="9144"/>
                  </a:lnTo>
                  <a:lnTo>
                    <a:pt x="0" y="7620"/>
                  </a:lnTo>
                  <a:lnTo>
                    <a:pt x="0" y="3047"/>
                  </a:lnTo>
                  <a:lnTo>
                    <a:pt x="1523" y="1524"/>
                  </a:lnTo>
                  <a:lnTo>
                    <a:pt x="1523" y="0"/>
                  </a:lnTo>
                  <a:lnTo>
                    <a:pt x="7619" y="0"/>
                  </a:lnTo>
                  <a:lnTo>
                    <a:pt x="9143" y="1524"/>
                  </a:lnTo>
                  <a:lnTo>
                    <a:pt x="9143" y="3048"/>
                  </a:lnTo>
                  <a:lnTo>
                    <a:pt x="10667" y="3048"/>
                  </a:lnTo>
                  <a:lnTo>
                    <a:pt x="10667" y="6096"/>
                  </a:lnTo>
                  <a:lnTo>
                    <a:pt x="9143" y="7620"/>
                  </a:lnTo>
                  <a:lnTo>
                    <a:pt x="9143" y="9144"/>
                  </a:lnTo>
                  <a:lnTo>
                    <a:pt x="7619" y="10668"/>
                  </a:lnTo>
                  <a:close/>
                </a:path>
              </a:pathLst>
            </a:custGeom>
            <a:solidFill>
              <a:srgbClr val="D3CF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42644" y="2128266"/>
              <a:ext cx="3096005" cy="39570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Sakshi Choube</dc:creator>
  <dc:title>Sample store profit REPORT Dashboard.pdf</dc:title>
  <dcterms:created xsi:type="dcterms:W3CDTF">2024-02-26T08:38:58Z</dcterms:created>
  <dcterms:modified xsi:type="dcterms:W3CDTF">2024-02-26T08:38:58Z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2024-02-26T00:00:00Z</vt:filetime>
  </property>
  <property fmtid="{D5CDD505-2E9C-101B-9397-08002B2CF9AE}" pid="3" name="LastSaved">
    <vt:filetime>2024-02-26T00:00:00Z</vt:filetime>
  </property>
</Properties>
</file>