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d8b50eee6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d8b50eee6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23a8a15b_5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23a8a15b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-168550" y="332150"/>
            <a:ext cx="7173900" cy="21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PERSONAL TRAVEL ORGANIZER</a:t>
            </a:r>
            <a:endParaRPr sz="47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55250" y="2759525"/>
            <a:ext cx="8183700" cy="21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TEAM MEMBERS: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	</a:t>
            </a:r>
            <a:r>
              <a:rPr lang="en">
                <a:solidFill>
                  <a:schemeClr val="lt1"/>
                </a:solidFill>
              </a:rPr>
              <a:t>2923  SANNIDHI GOKHALE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	2924  SAKSHI INGALE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	2925  PRATIKSHA JAGTAP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5534537" y="1563987"/>
            <a:ext cx="3207425" cy="30508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1" name="Google Shape;61;p13"/>
          <p:cNvSpPr/>
          <p:nvPr/>
        </p:nvSpPr>
        <p:spPr>
          <a:xfrm>
            <a:off x="5534550" y="1509475"/>
            <a:ext cx="3207300" cy="3105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9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65325" y="1730825"/>
            <a:ext cx="4800600" cy="12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900"/>
              <a:t>PROBLEM  STATEMENT</a:t>
            </a:r>
            <a:endParaRPr sz="3700"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69457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To make a user friendly travel route recommender with a given list of travel destinations.  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80495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8947"/>
              <a:buFont typeface="Arial"/>
              <a:buNone/>
            </a:pPr>
            <a:r>
              <a:rPr lang="en" sz="3800"/>
              <a:t>Why did we select the topic?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When someone wants to plan their trip, without travel agencies,  the process becomes very complicated to find the best route to </a:t>
            </a:r>
            <a:r>
              <a:rPr b="1" lang="en" sz="2300"/>
              <a:t>minimize the total time and cost of travelling.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727225" y="52825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 this application, u</a:t>
            </a:r>
            <a:r>
              <a:rPr lang="en" sz="2200"/>
              <a:t>sers can </a:t>
            </a:r>
            <a:r>
              <a:rPr b="1" lang="en" sz="2200"/>
              <a:t>create their profile</a:t>
            </a:r>
            <a:r>
              <a:rPr lang="en" sz="2200"/>
              <a:t>, make a </a:t>
            </a:r>
            <a:r>
              <a:rPr b="1" lang="en" sz="2200"/>
              <a:t>personalized bucket list</a:t>
            </a:r>
            <a:r>
              <a:rPr lang="en" sz="2200"/>
              <a:t> of their favourite destinations.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This application will give them the </a:t>
            </a:r>
            <a:r>
              <a:rPr b="1" lang="en" sz="2200"/>
              <a:t>shortest possible path</a:t>
            </a:r>
            <a:r>
              <a:rPr lang="en" sz="2200"/>
              <a:t>, including all the destinations in their bucket list.</a:t>
            </a:r>
            <a:endParaRPr sz="2200"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16500" y="178927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Solutions: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81650" y="865700"/>
            <a:ext cx="4336800" cy="11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8760"/>
              <a:buNone/>
            </a:pPr>
            <a:r>
              <a:rPr lang="en" sz="3442"/>
              <a:t>Data </a:t>
            </a:r>
            <a:r>
              <a:rPr lang="en" sz="3442"/>
              <a:t>Structures</a:t>
            </a:r>
            <a:r>
              <a:rPr lang="en" sz="3442"/>
              <a:t> used:  </a:t>
            </a:r>
            <a:endParaRPr sz="3442"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348650" y="1967600"/>
            <a:ext cx="4151400" cy="24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2662">
                <a:solidFill>
                  <a:schemeClr val="dk2"/>
                </a:solidFill>
              </a:rPr>
              <a:t>1.Graph</a:t>
            </a:r>
            <a:endParaRPr sz="266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66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2662">
                <a:solidFill>
                  <a:schemeClr val="dk2"/>
                </a:solidFill>
              </a:rPr>
              <a:t>2.Hashing</a:t>
            </a:r>
            <a:endParaRPr sz="266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850">
              <a:solidFill>
                <a:schemeClr val="dk2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947525" y="602300"/>
            <a:ext cx="3690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 .GRAPH</a:t>
            </a:r>
            <a:endParaRPr b="1"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Travelling Salesman Problem</a:t>
            </a:r>
            <a:endParaRPr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2.HASHING</a:t>
            </a:r>
            <a:endParaRPr b="1"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store and access user details temporarily.</a:t>
            </a:r>
            <a:endParaRPr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3.FILE HANDLING</a:t>
            </a:r>
            <a:endParaRPr b="1"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store complete user database</a:t>
            </a:r>
            <a:endParaRPr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3" name="Google Shape;93;p18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94" name="Google Shape;94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" name="Google Shape;95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8"/>
          <p:cNvSpPr txBox="1"/>
          <p:nvPr>
            <p:ph idx="4294967295" type="body"/>
          </p:nvPr>
        </p:nvSpPr>
        <p:spPr>
          <a:xfrm>
            <a:off x="155675" y="997325"/>
            <a:ext cx="24879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New User registration</a:t>
            </a:r>
            <a:endParaRPr b="1" sz="15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4294967295" type="body"/>
          </p:nvPr>
        </p:nvSpPr>
        <p:spPr>
          <a:xfrm>
            <a:off x="212437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9" name="Google Shape;99;p18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00" name="Google Shape;100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8"/>
          <p:cNvSpPr txBox="1"/>
          <p:nvPr>
            <p:ph idx="4294967295" type="body"/>
          </p:nvPr>
        </p:nvSpPr>
        <p:spPr>
          <a:xfrm>
            <a:off x="1244337" y="3664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Enter user details </a:t>
            </a:r>
            <a:r>
              <a:rPr lang="en" sz="16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5" name="Google Shape;105;p18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06" name="Google Shape;106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" name="Google Shape;107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3035175" y="1158125"/>
            <a:ext cx="24879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Compute shortest path</a:t>
            </a:r>
            <a:endParaRPr b="1" sz="15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</a:t>
            </a:r>
            <a:r>
              <a:rPr lang="en">
                <a:solidFill>
                  <a:schemeClr val="lt1"/>
                </a:solidFill>
              </a:rPr>
              <a:t>Step 4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1" name="Google Shape;111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2" name="Google Shape;112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8"/>
          <p:cNvSpPr txBox="1"/>
          <p:nvPr>
            <p:ph idx="4294967295" type="body"/>
          </p:nvPr>
        </p:nvSpPr>
        <p:spPr>
          <a:xfrm>
            <a:off x="5126902" y="3597138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Save user in database</a:t>
            </a:r>
            <a:endParaRPr b="1" sz="15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Step 5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7" name="Google Shape;117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18" name="Google Shape;118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8"/>
          <p:cNvSpPr txBox="1"/>
          <p:nvPr>
            <p:ph idx="4294967295" type="body"/>
          </p:nvPr>
        </p:nvSpPr>
        <p:spPr>
          <a:xfrm>
            <a:off x="6781829" y="7815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Login and modify for future travels</a:t>
            </a:r>
            <a:endParaRPr b="1" sz="15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 flipH="1" rot="10800000">
            <a:off x="-43650" y="473775"/>
            <a:ext cx="9231300" cy="13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/>
          <p:nvPr/>
        </p:nvCxnSpPr>
        <p:spPr>
          <a:xfrm flipH="1" rot="10800000">
            <a:off x="-43650" y="4567950"/>
            <a:ext cx="9231300" cy="13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5251775" y="724200"/>
            <a:ext cx="3524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The project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can be extended to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Booking assistance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Manage travel expenses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Give user complete destination details.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eriod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Recommendations and precautions based on their choices.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