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>
        <p:scale>
          <a:sx n="52" d="100"/>
          <a:sy n="52" d="100"/>
        </p:scale>
        <p:origin x="1016" y="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9B4D-BEE9-F468-4407-CA4EDA1C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33ED-66B5-C185-469A-99CCF3CE2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5B48-0978-35EA-E6BB-1B69F9C3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6C70-A310-FF7E-D7A2-F60AFB1F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BAEB-1C74-7FE8-6BD9-DD09E58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66DF-D9A8-2A2F-4DFC-8EC4214C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DF736-5292-1D49-5FCE-95DC9F8C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05D-901F-A5D8-F9E7-263EE7D7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448E-1992-E622-FADE-79A43B19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27A2-ABE4-6F6E-A750-1F7B84B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975D7-87CA-5256-9CD6-F59D7AAF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5BA5-D048-C315-9830-7D3A85994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831A-87CF-219A-47F9-7C60E6B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96C4-CA1B-7862-ACCE-6F767568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1C0-10DB-2363-8B97-B2F7EB5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C54E-7C21-E07E-80C1-09D5D219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8408-9D65-9789-8F60-6F204B67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6C64-166C-C35F-0C6B-26D7EFA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68A5-7DE4-8828-908F-52A5ECCD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0E9D-1A8E-8B09-5185-7DDF8B9B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849-B8F8-7723-C260-F71312CD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70F4-1432-8981-B9BE-64ED4E52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7D76-34B3-5520-04EE-8F4A7D0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FEE9-0B09-55F0-6F2D-3BA61D8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16E4-76D5-454A-3C4C-B43D32CC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C79-6A93-0709-7760-2783AD1A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788E-ACA8-28AF-B4EA-399491FE7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5D790-8D5F-9146-CFA2-535B78E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FB75C-1E1B-1D31-C01D-7F79E5A3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E23B-7BE6-BCCA-427A-DA4E549C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BA7A-B156-45A3-3945-81505BCC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1CD3-5FAA-E3EB-DE4B-8D85153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893A-0746-9D7C-E6AC-B32D3B37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86965-B5FF-8BC4-D387-A9B5EFD6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AADA-8805-E8DD-AF8A-2C85A738B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C28E-747E-0A61-DA0A-9072CF245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F0FFD-E397-0AB8-D97C-F839F545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5AB02-225B-1E0B-2987-1CA34C5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B5597-DAFF-AD52-D7C1-591E4B7D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9C1-8B38-1D62-58B4-0D134DE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8008F-CBB8-7A7B-1CD8-49ECEEEA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F26CF-8455-2E18-2329-36957B9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A03E-2544-7A6A-F452-E21CDAC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60A1B-B2D5-1515-AC0A-A9847DA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76EA5-AB9E-EFBA-8A65-D1DF34C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BB2E-4913-737F-2D34-E7E7780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94BD-36BC-4FC7-DD16-EAB10DE5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EB20-9760-8159-3C11-926F5DDE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968C-BDC3-4E46-C69F-283285D4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0886-EC9A-EA38-38F5-CCCE2B1C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3C34-334F-EDFC-DCE8-D0CAE757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09B7-B320-5022-5097-67BC55BB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E21C-F433-CE8C-69B1-4BC04845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975F2-7060-B156-D808-1438613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FCF7-AE79-C6DE-13A6-A6546DB9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A6A3-4DEF-95C9-D590-FC73FA48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5AA6-EE06-34B5-34F9-B582793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35E4-F3F7-E504-71E6-C934122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FA633-2F1D-9FAA-0AB9-26B67A88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BBE9-D107-E064-B23E-090BB7E7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0002-73A2-2ABE-87EF-0CC21A0A2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5B4A-C472-B702-29E4-24F548E9E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EA38-AAF5-CEC3-34DB-025815FC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39A76-1AD1-BDCF-F2DC-C3E2ADCE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Bamboochi</a:t>
            </a:r>
            <a:r>
              <a:rPr lang="en-US" sz="7200" dirty="0"/>
              <a:t>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DD25-1C3E-CE0B-8488-23603ECF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Bamboo Bicycle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4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B337-97E1-DAC8-0E5E-8C1D3C53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SolidWorks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B3F87B-419F-E05A-8893-FD031E35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90" r="519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3A602-585A-3A74-0DF0-D89642DB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344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2D45A-CF2D-EA8E-FB27-8141E18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00" r="6146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920F7-CF5F-E87A-666B-5ABBEB9A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65" r="-2" b="271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53B44-24BF-2D16-6FAD-8F490A9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Geometric Design and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07B30-9808-B609-1E31-ABE96D61B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675" y="3312656"/>
            <a:ext cx="4833938" cy="2064664"/>
          </a:xfrm>
        </p:spPr>
      </p:pic>
    </p:spTree>
    <p:extLst>
      <p:ext uri="{BB962C8B-B14F-4D97-AF65-F5344CB8AC3E}">
        <p14:creationId xmlns:p14="http://schemas.microsoft.com/office/powerpoint/2010/main" val="7177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0E2C-0535-2E71-8DFB-CF7F37A8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Patterson's Method 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FF03C-3FE0-F91C-CFF6-A202EFE0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5"/>
          <a:stretch/>
        </p:blipFill>
        <p:spPr>
          <a:xfrm>
            <a:off x="198133" y="3371850"/>
            <a:ext cx="2832069" cy="212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4B1F6-9BA1-54D7-8322-D45FCC4B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3324840"/>
            <a:ext cx="2832069" cy="218069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77A62-35AC-FA71-1F5A-49AACCC4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0993" y="3246957"/>
            <a:ext cx="2832069" cy="2336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27E45-8141-1776-ECBD-4B4741B8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247578"/>
            <a:ext cx="2832069" cy="2335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3AEC1B-F88A-95AE-983C-481286E8D918}"/>
              </a:ext>
            </a:extLst>
          </p:cNvPr>
          <p:cNvSpPr txBox="1"/>
          <p:nvPr/>
        </p:nvSpPr>
        <p:spPr>
          <a:xfrm>
            <a:off x="9410338" y="5788479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Control Authority v/s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96062-4D20-DE55-A7C1-4B02A27F6E76}"/>
              </a:ext>
            </a:extLst>
          </p:cNvPr>
          <p:cNvSpPr txBox="1"/>
          <p:nvPr/>
        </p:nvSpPr>
        <p:spPr>
          <a:xfrm>
            <a:off x="6509295" y="5779036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Sensitivity v/s Velocity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1372E-7C9C-7A3C-0BAE-6646511D9E80}"/>
              </a:ext>
            </a:extLst>
          </p:cNvPr>
          <p:cNvSpPr txBox="1"/>
          <p:nvPr/>
        </p:nvSpPr>
        <p:spPr>
          <a:xfrm>
            <a:off x="3427479" y="5678343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Tortional Spring Constant v/s Velocity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DB18C-3344-A645-6EDF-665BED0446A5}"/>
              </a:ext>
            </a:extLst>
          </p:cNvPr>
          <p:cNvSpPr txBox="1"/>
          <p:nvPr/>
        </p:nvSpPr>
        <p:spPr>
          <a:xfrm>
            <a:off x="636634" y="5678342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 v/s Gear development</a:t>
            </a:r>
          </a:p>
        </p:txBody>
      </p:sp>
    </p:spTree>
    <p:extLst>
      <p:ext uri="{BB962C8B-B14F-4D97-AF65-F5344CB8AC3E}">
        <p14:creationId xmlns:p14="http://schemas.microsoft.com/office/powerpoint/2010/main" val="309789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Bamboochi Projects</vt:lpstr>
      <vt:lpstr>SolidWorks Model</vt:lpstr>
      <vt:lpstr>Geometric Design and Analysis</vt:lpstr>
      <vt:lpstr>Patterson's Method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Shah</dc:creator>
  <cp:lastModifiedBy>Sakshi Shah</cp:lastModifiedBy>
  <cp:revision>1</cp:revision>
  <dcterms:created xsi:type="dcterms:W3CDTF">2025-04-15T13:33:08Z</dcterms:created>
  <dcterms:modified xsi:type="dcterms:W3CDTF">2025-04-15T13:46:23Z</dcterms:modified>
</cp:coreProperties>
</file>