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660"/>
  </p:normalViewPr>
  <p:slideViewPr>
    <p:cSldViewPr snapToGrid="0">
      <p:cViewPr>
        <p:scale>
          <a:sx n="52" d="100"/>
          <a:sy n="52" d="100"/>
        </p:scale>
        <p:origin x="1016" y="4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9B4D-BEE9-F468-4407-CA4EDA1C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F33ED-66B5-C185-469A-99CCF3CE2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5B48-0978-35EA-E6BB-1B69F9C3D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26C70-A310-FF7E-D7A2-F60AFB1F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BAEB-1C74-7FE8-6BD9-DD09E585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766DF-D9A8-2A2F-4DFC-8EC4214C7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DF736-5292-1D49-5FCE-95DC9F8C9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0805D-901F-A5D8-F9E7-263EE7D7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0448E-1992-E622-FADE-79A43B19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27A2-ABE4-6F6E-A750-1F7B84BC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13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E975D7-87CA-5256-9CD6-F59D7AAFE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B5BA5-D048-C315-9830-7D3A85994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4831A-87CF-219A-47F9-7C60E6B4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F96C4-CA1B-7862-ACCE-6F7675685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3F1C0-10DB-2363-8B97-B2F7EB580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8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C54E-7C21-E07E-80C1-09D5D2193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F8408-9D65-9789-8F60-6F204B676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36C64-166C-C35F-0C6B-26D7EFA1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068A5-7DE4-8828-908F-52A5ECCD9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70E9D-1A8E-8B09-5185-7DDF8B9B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9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C849-B8F8-7723-C260-F71312CD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970F4-1432-8981-B9BE-64ED4E529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A7D76-34B3-5520-04EE-8F4A7D00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2FEE9-0B09-55F0-6F2D-3BA61D89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F16E4-76D5-454A-3C4C-B43D32CC7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1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50C79-6A93-0709-7760-2783AD1A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A788E-ACA8-28AF-B4EA-399491FE7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5D790-8D5F-9146-CFA2-535B78E0C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5FB75C-1E1B-1D31-C01D-7F79E5A3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4E23B-7BE6-BCCA-427A-DA4E549C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CBA7A-B156-45A3-3945-81505BCC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14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21CD3-5FAA-E3EB-DE4B-8D85153D7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A893A-0746-9D7C-E6AC-B32D3B37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686965-B5FF-8BC4-D387-A9B5EFD61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5AADA-8805-E8DD-AF8A-2C85A738B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3C28E-747E-0A61-DA0A-9072CF245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8F0FFD-E397-0AB8-D97C-F839F545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5AB02-225B-1E0B-2987-1CA34C5A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7B5597-DAFF-AD52-D7C1-591E4B7D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19C1-8B38-1D62-58B4-0D134DE6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18008F-CBB8-7A7B-1CD8-49ECEEEA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F26CF-8455-2E18-2329-36957B9A0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1A03E-2544-7A6A-F452-E21CDAC19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1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60A1B-B2D5-1515-AC0A-A9847DA0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76EA5-AB9E-EFBA-8A65-D1DF34CC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ABB2E-4913-737F-2D34-E7E7780F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0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94BD-36BC-4FC7-DD16-EAB10DE5F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EB20-9760-8159-3C11-926F5DDE8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1968C-BDC3-4E46-C69F-283285D43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E0886-EC9A-EA38-38F5-CCCE2B1C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83C34-334F-EDFC-DCE8-D0CAE757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309B7-B320-5022-5097-67BC55BB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E21C-F433-CE8C-69B1-4BC04845E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A975F2-7060-B156-D808-143861391A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0FCF7-AE79-C6DE-13A6-A6546DB9A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5A6A3-4DEF-95C9-D590-FC73FA48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5AA6-EE06-34B5-34F9-B582793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35E4-F3F7-E504-71E6-C9341228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2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FA633-2F1D-9FAA-0AB9-26B67A88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DBBE9-D107-E064-B23E-090BB7E7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0002-73A2-2ABE-87EF-0CC21A0A22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AD317-F645-4685-BA47-5483424143B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5B4A-C472-B702-29E4-24F548E9EF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EA38-AAF5-CEC3-34DB-025815FC5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BF4C4-43E5-41AD-B3C4-ABA9B45DB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6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39A76-1AD1-BDCF-F2DC-C3E2ADCE2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Bamboo Bicycle Frame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DD25-1C3E-CE0B-8488-23603ECF4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Bamboochi</a:t>
            </a:r>
            <a:r>
              <a:rPr lang="en-US" sz="2800" dirty="0"/>
              <a:t> Bicycles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141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3B337-97E1-DAC8-0E5E-8C1D3C53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SolidWorks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AB3F87B-419F-E05A-8893-FD031E357C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0890" r="5198" b="-3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13A602-585A-3A74-0DF0-D89642DB27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344" b="-1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79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92D45A-CF2D-EA8E-FB27-8141E18DAA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00" r="6146" b="-1"/>
          <a:stretch/>
        </p:blipFill>
        <p:spPr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48920F7-CF5F-E87A-666B-5ABBEB9A17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865" r="-2" b="2715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953B44-24BF-2D16-6FAD-8F490A994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59536"/>
            <a:ext cx="4832802" cy="1243584"/>
          </a:xfrm>
        </p:spPr>
        <p:txBody>
          <a:bodyPr>
            <a:normAutofit/>
          </a:bodyPr>
          <a:lstStyle/>
          <a:p>
            <a:r>
              <a:rPr lang="en-US" sz="3400" dirty="0"/>
              <a:t>Geometric Design and Analysis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00AE6B-AA30-4CF8-BA6F-339B780AD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544" y="2194560"/>
            <a:ext cx="4892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707B30-9808-B609-1E31-ABE96D61B6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47675" y="3312656"/>
            <a:ext cx="4833938" cy="2064664"/>
          </a:xfrm>
        </p:spPr>
      </p:pic>
    </p:spTree>
    <p:extLst>
      <p:ext uri="{BB962C8B-B14F-4D97-AF65-F5344CB8AC3E}">
        <p14:creationId xmlns:p14="http://schemas.microsoft.com/office/powerpoint/2010/main" val="71770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1F55C5D-1648-4BE3-932D-8CADBF3F6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40E2C-0535-2E71-8DFB-CF7F37A8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67512"/>
            <a:ext cx="10908792" cy="10698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/>
              <a:t>Patterson's Method  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A38E1331-B5A6-44BE-BF4E-EE6C2FD2A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0000" y="1776977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744583 w 4572000"/>
              <a:gd name="connsiteY1" fmla="*/ 0 h 18288"/>
              <a:gd name="connsiteX2" fmla="*/ 1352006 w 4572000"/>
              <a:gd name="connsiteY2" fmla="*/ 0 h 18288"/>
              <a:gd name="connsiteX3" fmla="*/ 2050869 w 4572000"/>
              <a:gd name="connsiteY3" fmla="*/ 0 h 18288"/>
              <a:gd name="connsiteX4" fmla="*/ 2612571 w 4572000"/>
              <a:gd name="connsiteY4" fmla="*/ 0 h 18288"/>
              <a:gd name="connsiteX5" fmla="*/ 3357154 w 4572000"/>
              <a:gd name="connsiteY5" fmla="*/ 0 h 18288"/>
              <a:gd name="connsiteX6" fmla="*/ 401029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265714 w 4572000"/>
              <a:gd name="connsiteY10" fmla="*/ 18288 h 18288"/>
              <a:gd name="connsiteX11" fmla="*/ 2521131 w 4572000"/>
              <a:gd name="connsiteY11" fmla="*/ 18288 h 18288"/>
              <a:gd name="connsiteX12" fmla="*/ 1867989 w 4572000"/>
              <a:gd name="connsiteY12" fmla="*/ 18288 h 18288"/>
              <a:gd name="connsiteX13" fmla="*/ 1352006 w 4572000"/>
              <a:gd name="connsiteY13" fmla="*/ 18288 h 18288"/>
              <a:gd name="connsiteX14" fmla="*/ 83602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335213" y="-5275"/>
                  <a:pt x="446637" y="2749"/>
                  <a:pt x="744583" y="0"/>
                </a:cubicBezTo>
                <a:cubicBezTo>
                  <a:pt x="1042529" y="-2749"/>
                  <a:pt x="1223095" y="8165"/>
                  <a:pt x="1352006" y="0"/>
                </a:cubicBezTo>
                <a:cubicBezTo>
                  <a:pt x="1480917" y="-8165"/>
                  <a:pt x="1803308" y="16240"/>
                  <a:pt x="2050869" y="0"/>
                </a:cubicBezTo>
                <a:cubicBezTo>
                  <a:pt x="2298430" y="-16240"/>
                  <a:pt x="2464656" y="-22054"/>
                  <a:pt x="2612571" y="0"/>
                </a:cubicBezTo>
                <a:cubicBezTo>
                  <a:pt x="2760486" y="22054"/>
                  <a:pt x="3034874" y="11895"/>
                  <a:pt x="3357154" y="0"/>
                </a:cubicBezTo>
                <a:cubicBezTo>
                  <a:pt x="3679434" y="-11895"/>
                  <a:pt x="3778145" y="-10841"/>
                  <a:pt x="4010297" y="0"/>
                </a:cubicBezTo>
                <a:cubicBezTo>
                  <a:pt x="4242449" y="10841"/>
                  <a:pt x="4385860" y="17261"/>
                  <a:pt x="4572000" y="0"/>
                </a:cubicBezTo>
                <a:cubicBezTo>
                  <a:pt x="4571443" y="8172"/>
                  <a:pt x="4571244" y="10948"/>
                  <a:pt x="4572000" y="18288"/>
                </a:cubicBezTo>
                <a:cubicBezTo>
                  <a:pt x="4352099" y="1269"/>
                  <a:pt x="4065933" y="40755"/>
                  <a:pt x="3873137" y="18288"/>
                </a:cubicBezTo>
                <a:cubicBezTo>
                  <a:pt x="3680341" y="-4179"/>
                  <a:pt x="3486903" y="33471"/>
                  <a:pt x="3265714" y="18288"/>
                </a:cubicBezTo>
                <a:cubicBezTo>
                  <a:pt x="3044525" y="3105"/>
                  <a:pt x="2683548" y="-1073"/>
                  <a:pt x="2521131" y="18288"/>
                </a:cubicBezTo>
                <a:cubicBezTo>
                  <a:pt x="2358714" y="37649"/>
                  <a:pt x="2132855" y="34593"/>
                  <a:pt x="1867989" y="18288"/>
                </a:cubicBezTo>
                <a:cubicBezTo>
                  <a:pt x="1603123" y="1983"/>
                  <a:pt x="1605373" y="2886"/>
                  <a:pt x="1352006" y="18288"/>
                </a:cubicBezTo>
                <a:cubicBezTo>
                  <a:pt x="1098639" y="33690"/>
                  <a:pt x="962100" y="16241"/>
                  <a:pt x="836023" y="18288"/>
                </a:cubicBezTo>
                <a:cubicBezTo>
                  <a:pt x="709946" y="20335"/>
                  <a:pt x="193668" y="-307"/>
                  <a:pt x="0" y="18288"/>
                </a:cubicBezTo>
                <a:cubicBezTo>
                  <a:pt x="-277" y="11188"/>
                  <a:pt x="-244" y="5848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58188" y="7508"/>
                  <a:pt x="361578" y="-27091"/>
                  <a:pt x="561703" y="0"/>
                </a:cubicBezTo>
                <a:cubicBezTo>
                  <a:pt x="761828" y="27091"/>
                  <a:pt x="1133811" y="14547"/>
                  <a:pt x="1306286" y="0"/>
                </a:cubicBezTo>
                <a:cubicBezTo>
                  <a:pt x="1478761" y="-14547"/>
                  <a:pt x="1809594" y="13320"/>
                  <a:pt x="2050869" y="0"/>
                </a:cubicBezTo>
                <a:cubicBezTo>
                  <a:pt x="2292144" y="-13320"/>
                  <a:pt x="2409269" y="-14334"/>
                  <a:pt x="2612571" y="0"/>
                </a:cubicBezTo>
                <a:cubicBezTo>
                  <a:pt x="2815873" y="14334"/>
                  <a:pt x="3025009" y="33536"/>
                  <a:pt x="3311434" y="0"/>
                </a:cubicBezTo>
                <a:cubicBezTo>
                  <a:pt x="3597859" y="-33536"/>
                  <a:pt x="3695431" y="-13462"/>
                  <a:pt x="3827417" y="0"/>
                </a:cubicBezTo>
                <a:cubicBezTo>
                  <a:pt x="3959403" y="13462"/>
                  <a:pt x="4360180" y="899"/>
                  <a:pt x="4572000" y="0"/>
                </a:cubicBezTo>
                <a:cubicBezTo>
                  <a:pt x="4572481" y="8890"/>
                  <a:pt x="4572898" y="10033"/>
                  <a:pt x="4572000" y="18288"/>
                </a:cubicBezTo>
                <a:cubicBezTo>
                  <a:pt x="4356830" y="5817"/>
                  <a:pt x="4021942" y="41441"/>
                  <a:pt x="3873137" y="18288"/>
                </a:cubicBezTo>
                <a:cubicBezTo>
                  <a:pt x="3724332" y="-4865"/>
                  <a:pt x="3494019" y="36771"/>
                  <a:pt x="3174274" y="18288"/>
                </a:cubicBezTo>
                <a:cubicBezTo>
                  <a:pt x="2854529" y="-195"/>
                  <a:pt x="2861023" y="5963"/>
                  <a:pt x="2658291" y="18288"/>
                </a:cubicBezTo>
                <a:cubicBezTo>
                  <a:pt x="2455559" y="30613"/>
                  <a:pt x="2309968" y="11711"/>
                  <a:pt x="2050869" y="18288"/>
                </a:cubicBezTo>
                <a:cubicBezTo>
                  <a:pt x="1791770" y="24865"/>
                  <a:pt x="1671115" y="-4587"/>
                  <a:pt x="1306286" y="18288"/>
                </a:cubicBezTo>
                <a:cubicBezTo>
                  <a:pt x="941457" y="41163"/>
                  <a:pt x="838619" y="-9452"/>
                  <a:pt x="653143" y="18288"/>
                </a:cubicBezTo>
                <a:cubicBezTo>
                  <a:pt x="467667" y="46028"/>
                  <a:pt x="308702" y="9245"/>
                  <a:pt x="0" y="18288"/>
                </a:cubicBezTo>
                <a:cubicBezTo>
                  <a:pt x="-4" y="10872"/>
                  <a:pt x="388" y="674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95915077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0FF03C-3FE0-F91C-CFF6-A202EFE050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85"/>
          <a:stretch/>
        </p:blipFill>
        <p:spPr>
          <a:xfrm>
            <a:off x="198133" y="3371850"/>
            <a:ext cx="2832069" cy="2123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64B1F6-9BA1-54D7-8322-D45FCC4B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8938" y="3324840"/>
            <a:ext cx="2832069" cy="2180692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B77A62-35AC-FA71-1F5A-49AACCC48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80993" y="3246957"/>
            <a:ext cx="2832069" cy="23364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27E45-8141-1776-ECBD-4B4741B818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797" y="3247578"/>
            <a:ext cx="2832069" cy="23352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3AEC1B-F88A-95AE-983C-481286E8D918}"/>
              </a:ext>
            </a:extLst>
          </p:cNvPr>
          <p:cNvSpPr txBox="1"/>
          <p:nvPr/>
        </p:nvSpPr>
        <p:spPr>
          <a:xfrm>
            <a:off x="9410338" y="5788479"/>
            <a:ext cx="233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Roll Control Authority v/s Velocity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96062-4D20-DE55-A7C1-4B02A27F6E76}"/>
              </a:ext>
            </a:extLst>
          </p:cNvPr>
          <p:cNvSpPr txBox="1"/>
          <p:nvPr/>
        </p:nvSpPr>
        <p:spPr>
          <a:xfrm>
            <a:off x="6509295" y="5779036"/>
            <a:ext cx="233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 Sensitivity v/s Velocity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41372E-7C9C-7A3C-0BAE-6646511D9E80}"/>
              </a:ext>
            </a:extLst>
          </p:cNvPr>
          <p:cNvSpPr txBox="1"/>
          <p:nvPr/>
        </p:nvSpPr>
        <p:spPr>
          <a:xfrm>
            <a:off x="3427479" y="5678343"/>
            <a:ext cx="233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Tortional Spring Constant v/s Velocity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8DB18C-3344-A645-6EDF-665BED0446A5}"/>
              </a:ext>
            </a:extLst>
          </p:cNvPr>
          <p:cNvSpPr txBox="1"/>
          <p:nvPr/>
        </p:nvSpPr>
        <p:spPr>
          <a:xfrm>
            <a:off x="636634" y="5678342"/>
            <a:ext cx="2334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Speed v/s Gear development</a:t>
            </a:r>
          </a:p>
        </p:txBody>
      </p:sp>
    </p:spTree>
    <p:extLst>
      <p:ext uri="{BB962C8B-B14F-4D97-AF65-F5344CB8AC3E}">
        <p14:creationId xmlns:p14="http://schemas.microsoft.com/office/powerpoint/2010/main" val="309789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Bamboo Bicycle Frame</vt:lpstr>
      <vt:lpstr>SolidWorks Model</vt:lpstr>
      <vt:lpstr>Geometric Design and Analysis</vt:lpstr>
      <vt:lpstr>Patterson's Method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Sakshi Shah</dc:creator>
  <cp:lastModifiedBy>Sakshi Shah</cp:lastModifiedBy>
  <cp:revision>2</cp:revision>
  <dcterms:created xsi:type="dcterms:W3CDTF">2025-04-15T13:33:08Z</dcterms:created>
  <dcterms:modified xsi:type="dcterms:W3CDTF">2025-04-15T13:58:00Z</dcterms:modified>
</cp:coreProperties>
</file>