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21"/>
  </p:notesMasterIdLst>
  <p:sldIdLst>
    <p:sldId id="256" r:id="rId2"/>
    <p:sldId id="257" r:id="rId3"/>
    <p:sldId id="258" r:id="rId4"/>
    <p:sldId id="259" r:id="rId5"/>
    <p:sldId id="260" r:id="rId6"/>
    <p:sldId id="261" r:id="rId7"/>
    <p:sldId id="262" r:id="rId8"/>
    <p:sldId id="276" r:id="rId9"/>
    <p:sldId id="263" r:id="rId10"/>
    <p:sldId id="277" r:id="rId11"/>
    <p:sldId id="264" r:id="rId12"/>
    <p:sldId id="273" r:id="rId13"/>
    <p:sldId id="267" r:id="rId14"/>
    <p:sldId id="268" r:id="rId15"/>
    <p:sldId id="269" r:id="rId16"/>
    <p:sldId id="275" r:id="rId17"/>
    <p:sldId id="270" r:id="rId18"/>
    <p:sldId id="271" r:id="rId19"/>
    <p:sldId id="27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Kalam" panose="020B0604020202020204" charset="0"/>
      <p:regular r:id="rId26"/>
      <p:bold r:id="rId27"/>
    </p:embeddedFont>
    <p:embeddedFont>
      <p:font typeface="Merriweather" panose="000005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DDDDDD"/>
    <a:srgbClr val="B2B2B2"/>
    <a:srgbClr val="C2E799"/>
    <a:srgbClr val="FFFF99"/>
    <a:srgbClr val="68A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6" y="1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pathak" userId="8ac2fe121d59b078" providerId="LiveId" clId="{C06B24E2-5A78-4966-881C-DC16F466AD9A}"/>
    <pc:docChg chg="addSld modSld">
      <pc:chgData name="jitendra pathak" userId="8ac2fe121d59b078" providerId="LiveId" clId="{C06B24E2-5A78-4966-881C-DC16F466AD9A}" dt="2021-05-06T06:29:19.988" v="78" actId="14100"/>
      <pc:docMkLst>
        <pc:docMk/>
      </pc:docMkLst>
      <pc:sldChg chg="modSp mod">
        <pc:chgData name="jitendra pathak" userId="8ac2fe121d59b078" providerId="LiveId" clId="{C06B24E2-5A78-4966-881C-DC16F466AD9A}" dt="2021-05-06T06:23:11.510" v="19" actId="1076"/>
        <pc:sldMkLst>
          <pc:docMk/>
          <pc:sldMk cId="0" sldId="263"/>
        </pc:sldMkLst>
        <pc:spChg chg="mod">
          <ac:chgData name="jitendra pathak" userId="8ac2fe121d59b078" providerId="LiveId" clId="{C06B24E2-5A78-4966-881C-DC16F466AD9A}" dt="2021-05-06T06:23:11.510" v="19" actId="1076"/>
          <ac:spMkLst>
            <pc:docMk/>
            <pc:sldMk cId="0" sldId="263"/>
            <ac:spMk id="91" creationId="{00000000-0000-0000-0000-000000000000}"/>
          </ac:spMkLst>
        </pc:spChg>
      </pc:sldChg>
      <pc:sldChg chg="addSp modSp new mod">
        <pc:chgData name="jitendra pathak" userId="8ac2fe121d59b078" providerId="LiveId" clId="{C06B24E2-5A78-4966-881C-DC16F466AD9A}" dt="2021-05-06T06:29:19.988" v="78" actId="14100"/>
        <pc:sldMkLst>
          <pc:docMk/>
          <pc:sldMk cId="2341296629" sldId="276"/>
        </pc:sldMkLst>
        <pc:spChg chg="add mod">
          <ac:chgData name="jitendra pathak" userId="8ac2fe121d59b078" providerId="LiveId" clId="{C06B24E2-5A78-4966-881C-DC16F466AD9A}" dt="2021-05-06T06:24:32.010" v="29" actId="1076"/>
          <ac:spMkLst>
            <pc:docMk/>
            <pc:sldMk cId="2341296629" sldId="276"/>
            <ac:spMk id="4" creationId="{2BEDF481-4D18-4EA4-B66F-0C7524D5C30A}"/>
          </ac:spMkLst>
        </pc:spChg>
        <pc:spChg chg="add mod">
          <ac:chgData name="jitendra pathak" userId="8ac2fe121d59b078" providerId="LiveId" clId="{C06B24E2-5A78-4966-881C-DC16F466AD9A}" dt="2021-05-06T06:24:50.694" v="31" actId="1076"/>
          <ac:spMkLst>
            <pc:docMk/>
            <pc:sldMk cId="2341296629" sldId="276"/>
            <ac:spMk id="8" creationId="{9BAD28BE-45AE-44A0-B4D0-F7C7469FE5A8}"/>
          </ac:spMkLst>
        </pc:spChg>
        <pc:spChg chg="add mod">
          <ac:chgData name="jitendra pathak" userId="8ac2fe121d59b078" providerId="LiveId" clId="{C06B24E2-5A78-4966-881C-DC16F466AD9A}" dt="2021-05-06T06:25:31.187" v="35" actId="1076"/>
          <ac:spMkLst>
            <pc:docMk/>
            <pc:sldMk cId="2341296629" sldId="276"/>
            <ac:spMk id="13" creationId="{0E3C7E08-8E84-4194-8E35-BB75EA19902F}"/>
          </ac:spMkLst>
        </pc:spChg>
        <pc:spChg chg="add mod">
          <ac:chgData name="jitendra pathak" userId="8ac2fe121d59b078" providerId="LiveId" clId="{C06B24E2-5A78-4966-881C-DC16F466AD9A}" dt="2021-05-06T06:28:26.015" v="48" actId="113"/>
          <ac:spMkLst>
            <pc:docMk/>
            <pc:sldMk cId="2341296629" sldId="276"/>
            <ac:spMk id="18" creationId="{D5C66082-347F-4FE4-BA51-50F7246DCD73}"/>
          </ac:spMkLst>
        </pc:spChg>
        <pc:spChg chg="add mod">
          <ac:chgData name="jitendra pathak" userId="8ac2fe121d59b078" providerId="LiveId" clId="{C06B24E2-5A78-4966-881C-DC16F466AD9A}" dt="2021-05-06T06:28:54.355" v="75" actId="20577"/>
          <ac:spMkLst>
            <pc:docMk/>
            <pc:sldMk cId="2341296629" sldId="276"/>
            <ac:spMk id="27" creationId="{52F2A18A-AB0F-41C2-A66C-B88EE41F1DEB}"/>
          </ac:spMkLst>
        </pc:spChg>
        <pc:picChg chg="add mod">
          <ac:chgData name="jitendra pathak" userId="8ac2fe121d59b078" providerId="LiveId" clId="{C06B24E2-5A78-4966-881C-DC16F466AD9A}" dt="2021-05-06T06:24:26.897" v="27" actId="14100"/>
          <ac:picMkLst>
            <pc:docMk/>
            <pc:sldMk cId="2341296629" sldId="276"/>
            <ac:picMk id="6" creationId="{0EC769C2-796A-4B23-A6C1-A61BB109B0CB}"/>
          </ac:picMkLst>
        </pc:picChg>
        <pc:cxnChg chg="add mod">
          <ac:chgData name="jitendra pathak" userId="8ac2fe121d59b078" providerId="LiveId" clId="{C06B24E2-5A78-4966-881C-DC16F466AD9A}" dt="2021-05-06T06:25:07.182" v="33" actId="14100"/>
          <ac:cxnSpMkLst>
            <pc:docMk/>
            <pc:sldMk cId="2341296629" sldId="276"/>
            <ac:cxnSpMk id="10" creationId="{4BEC992E-27E3-4B28-93C4-3A63E7811617}"/>
          </ac:cxnSpMkLst>
        </pc:cxnChg>
        <pc:cxnChg chg="add mod">
          <ac:chgData name="jitendra pathak" userId="8ac2fe121d59b078" providerId="LiveId" clId="{C06B24E2-5A78-4966-881C-DC16F466AD9A}" dt="2021-05-06T06:25:44.307" v="37" actId="14100"/>
          <ac:cxnSpMkLst>
            <pc:docMk/>
            <pc:sldMk cId="2341296629" sldId="276"/>
            <ac:cxnSpMk id="15" creationId="{7FCC7B88-ADE5-4617-A344-B89703BAAE43}"/>
          </ac:cxnSpMkLst>
        </pc:cxnChg>
        <pc:cxnChg chg="add mod">
          <ac:chgData name="jitendra pathak" userId="8ac2fe121d59b078" providerId="LiveId" clId="{C06B24E2-5A78-4966-881C-DC16F466AD9A}" dt="2021-05-06T06:28:12.416" v="47" actId="14100"/>
          <ac:cxnSpMkLst>
            <pc:docMk/>
            <pc:sldMk cId="2341296629" sldId="276"/>
            <ac:cxnSpMk id="20" creationId="{0E28C90C-AD02-4695-B023-2D7F0E6C14AD}"/>
          </ac:cxnSpMkLst>
        </pc:cxnChg>
        <pc:cxnChg chg="add mod">
          <ac:chgData name="jitendra pathak" userId="8ac2fe121d59b078" providerId="LiveId" clId="{C06B24E2-5A78-4966-881C-DC16F466AD9A}" dt="2021-05-06T06:29:19.988" v="78" actId="14100"/>
          <ac:cxnSpMkLst>
            <pc:docMk/>
            <pc:sldMk cId="2341296629" sldId="276"/>
            <ac:cxnSpMk id="29" creationId="{F6A6D382-709D-4E46-B240-185582CA20EF}"/>
          </ac:cxnSpMkLst>
        </pc:cxnChg>
      </pc:sldChg>
    </pc:docChg>
  </pc:docChgLst>
  <pc:docChgLst>
    <pc:chgData name="jitendra pathak" userId="8ac2fe121d59b078" providerId="LiveId" clId="{57E25675-3D8D-43A8-BA13-81567864DE63}"/>
    <pc:docChg chg="custSel addSld delSld modSld sldOrd">
      <pc:chgData name="jitendra pathak" userId="8ac2fe121d59b078" providerId="LiveId" clId="{57E25675-3D8D-43A8-BA13-81567864DE63}" dt="2021-03-31T07:34:39.782" v="368" actId="13822"/>
      <pc:docMkLst>
        <pc:docMk/>
      </pc:docMkLst>
      <pc:sldChg chg="modSp mod">
        <pc:chgData name="jitendra pathak" userId="8ac2fe121d59b078" providerId="LiveId" clId="{57E25675-3D8D-43A8-BA13-81567864DE63}" dt="2021-03-31T07:10:40.941" v="213" actId="20577"/>
        <pc:sldMkLst>
          <pc:docMk/>
          <pc:sldMk cId="0" sldId="258"/>
        </pc:sldMkLst>
        <pc:spChg chg="mod">
          <ac:chgData name="jitendra pathak" userId="8ac2fe121d59b078" providerId="LiveId" clId="{57E25675-3D8D-43A8-BA13-81567864DE63}" dt="2021-03-31T07:10:40.941" v="213" actId="20577"/>
          <ac:spMkLst>
            <pc:docMk/>
            <pc:sldMk cId="0" sldId="258"/>
            <ac:spMk id="45" creationId="{00000000-0000-0000-0000-000000000000}"/>
          </ac:spMkLst>
        </pc:spChg>
      </pc:sldChg>
      <pc:sldChg chg="modSp mod">
        <pc:chgData name="jitendra pathak" userId="8ac2fe121d59b078" providerId="LiveId" clId="{57E25675-3D8D-43A8-BA13-81567864DE63}" dt="2021-03-30T06:20:03.121" v="0" actId="2711"/>
        <pc:sldMkLst>
          <pc:docMk/>
          <pc:sldMk cId="0" sldId="259"/>
        </pc:sldMkLst>
        <pc:spChg chg="mod">
          <ac:chgData name="jitendra pathak" userId="8ac2fe121d59b078" providerId="LiveId" clId="{57E25675-3D8D-43A8-BA13-81567864DE63}" dt="2021-03-30T06:20:03.121" v="0" actId="2711"/>
          <ac:spMkLst>
            <pc:docMk/>
            <pc:sldMk cId="0" sldId="259"/>
            <ac:spMk id="55" creationId="{00000000-0000-0000-0000-000000000000}"/>
          </ac:spMkLst>
        </pc:spChg>
      </pc:sldChg>
      <pc:sldChg chg="modSp mod">
        <pc:chgData name="jitendra pathak" userId="8ac2fe121d59b078" providerId="LiveId" clId="{57E25675-3D8D-43A8-BA13-81567864DE63}" dt="2021-03-30T06:20:13.224" v="1" actId="2711"/>
        <pc:sldMkLst>
          <pc:docMk/>
          <pc:sldMk cId="0" sldId="260"/>
        </pc:sldMkLst>
        <pc:spChg chg="mod">
          <ac:chgData name="jitendra pathak" userId="8ac2fe121d59b078" providerId="LiveId" clId="{57E25675-3D8D-43A8-BA13-81567864DE63}" dt="2021-03-30T06:20:13.224" v="1" actId="2711"/>
          <ac:spMkLst>
            <pc:docMk/>
            <pc:sldMk cId="0" sldId="260"/>
            <ac:spMk id="63" creationId="{00000000-0000-0000-0000-000000000000}"/>
          </ac:spMkLst>
        </pc:spChg>
      </pc:sldChg>
      <pc:sldChg chg="addSp delSp modSp mod setBg">
        <pc:chgData name="jitendra pathak" userId="8ac2fe121d59b078" providerId="LiveId" clId="{57E25675-3D8D-43A8-BA13-81567864DE63}" dt="2021-03-31T07:34:39.782" v="368" actId="13822"/>
        <pc:sldMkLst>
          <pc:docMk/>
          <pc:sldMk cId="0" sldId="263"/>
        </pc:sldMkLst>
        <pc:spChg chg="add mod">
          <ac:chgData name="jitendra pathak" userId="8ac2fe121d59b078" providerId="LiveId" clId="{57E25675-3D8D-43A8-BA13-81567864DE63}" dt="2021-03-31T07:28:36.492" v="339" actId="1076"/>
          <ac:spMkLst>
            <pc:docMk/>
            <pc:sldMk cId="0" sldId="263"/>
            <ac:spMk id="6" creationId="{6FAF8501-ED3C-403E-A7EC-24D806817C7E}"/>
          </ac:spMkLst>
        </pc:spChg>
        <pc:spChg chg="add del mod">
          <ac:chgData name="jitendra pathak" userId="8ac2fe121d59b078" providerId="LiveId" clId="{57E25675-3D8D-43A8-BA13-81567864DE63}" dt="2021-03-31T07:30:28.423" v="348" actId="21"/>
          <ac:spMkLst>
            <pc:docMk/>
            <pc:sldMk cId="0" sldId="263"/>
            <ac:spMk id="8" creationId="{C29AA223-F6F6-41B5-B49A-8A13A2ECAF8A}"/>
          </ac:spMkLst>
        </pc:spChg>
        <pc:spChg chg="add mod">
          <ac:chgData name="jitendra pathak" userId="8ac2fe121d59b078" providerId="LiveId" clId="{57E25675-3D8D-43A8-BA13-81567864DE63}" dt="2021-03-31T07:30:55.141" v="352" actId="20577"/>
          <ac:spMkLst>
            <pc:docMk/>
            <pc:sldMk cId="0" sldId="263"/>
            <ac:spMk id="13" creationId="{0894D87B-3A5C-4C10-94F0-9C48A08B7636}"/>
          </ac:spMkLst>
        </pc:spChg>
        <pc:spChg chg="add mod">
          <ac:chgData name="jitendra pathak" userId="8ac2fe121d59b078" providerId="LiveId" clId="{57E25675-3D8D-43A8-BA13-81567864DE63}" dt="2021-03-31T07:31:40.478" v="356" actId="1076"/>
          <ac:spMkLst>
            <pc:docMk/>
            <pc:sldMk cId="0" sldId="263"/>
            <ac:spMk id="17" creationId="{198E16C3-D594-4E86-9A08-22A7F49E0CC8}"/>
          </ac:spMkLst>
        </pc:spChg>
        <pc:spChg chg="add mod">
          <ac:chgData name="jitendra pathak" userId="8ac2fe121d59b078" providerId="LiveId" clId="{57E25675-3D8D-43A8-BA13-81567864DE63}" dt="2021-03-31T07:34:19.314" v="364" actId="1076"/>
          <ac:spMkLst>
            <pc:docMk/>
            <pc:sldMk cId="0" sldId="263"/>
            <ac:spMk id="24" creationId="{9F651C0B-2764-407E-A46E-A08A66217560}"/>
          </ac:spMkLst>
        </pc:spChg>
        <pc:picChg chg="add mod">
          <ac:chgData name="jitendra pathak" userId="8ac2fe121d59b078" providerId="LiveId" clId="{57E25675-3D8D-43A8-BA13-81567864DE63}" dt="2021-03-31T07:32:01.523" v="359" actId="1076"/>
          <ac:picMkLst>
            <pc:docMk/>
            <pc:sldMk cId="0" sldId="263"/>
            <ac:picMk id="3" creationId="{668147AA-228F-47F8-B76D-AAF07062ABE8}"/>
          </ac:picMkLst>
        </pc:picChg>
        <pc:picChg chg="del">
          <ac:chgData name="jitendra pathak" userId="8ac2fe121d59b078" providerId="LiveId" clId="{57E25675-3D8D-43A8-BA13-81567864DE63}" dt="2021-03-31T07:07:18.176" v="200" actId="21"/>
          <ac:picMkLst>
            <pc:docMk/>
            <pc:sldMk cId="0" sldId="263"/>
            <ac:picMk id="90" creationId="{00000000-0000-0000-0000-000000000000}"/>
          </ac:picMkLst>
        </pc:picChg>
        <pc:cxnChg chg="add mod">
          <ac:chgData name="jitendra pathak" userId="8ac2fe121d59b078" providerId="LiveId" clId="{57E25675-3D8D-43A8-BA13-81567864DE63}" dt="2021-03-31T07:30:08.265" v="345" actId="14100"/>
          <ac:cxnSpMkLst>
            <pc:docMk/>
            <pc:sldMk cId="0" sldId="263"/>
            <ac:cxnSpMk id="7" creationId="{AD62C8A5-CEF8-48B3-B53F-197335071F58}"/>
          </ac:cxnSpMkLst>
        </pc:cxnChg>
        <pc:cxnChg chg="add mod">
          <ac:chgData name="jitendra pathak" userId="8ac2fe121d59b078" providerId="LiveId" clId="{57E25675-3D8D-43A8-BA13-81567864DE63}" dt="2021-03-31T07:31:08.680" v="354" actId="13822"/>
          <ac:cxnSpMkLst>
            <pc:docMk/>
            <pc:sldMk cId="0" sldId="263"/>
            <ac:cxnSpMk id="12" creationId="{1ABF7232-8420-42F5-B01B-E0611C1F6F0A}"/>
          </ac:cxnSpMkLst>
        </pc:cxnChg>
        <pc:cxnChg chg="add del">
          <ac:chgData name="jitendra pathak" userId="8ac2fe121d59b078" providerId="LiveId" clId="{57E25675-3D8D-43A8-BA13-81567864DE63}" dt="2021-03-31T07:31:56.390" v="358" actId="21"/>
          <ac:cxnSpMkLst>
            <pc:docMk/>
            <pc:sldMk cId="0" sldId="263"/>
            <ac:cxnSpMk id="16" creationId="{C98FF6E6-F410-4128-81AC-A6D8D52143C5}"/>
          </ac:cxnSpMkLst>
        </pc:cxnChg>
        <pc:cxnChg chg="add mod">
          <ac:chgData name="jitendra pathak" userId="8ac2fe121d59b078" providerId="LiveId" clId="{57E25675-3D8D-43A8-BA13-81567864DE63}" dt="2021-03-31T07:32:20.306" v="362" actId="13822"/>
          <ac:cxnSpMkLst>
            <pc:docMk/>
            <pc:sldMk cId="0" sldId="263"/>
            <ac:cxnSpMk id="19" creationId="{8A08DCB4-F0EC-45EC-91E9-4DBB7FC37210}"/>
          </ac:cxnSpMkLst>
        </pc:cxnChg>
        <pc:cxnChg chg="add mod">
          <ac:chgData name="jitendra pathak" userId="8ac2fe121d59b078" providerId="LiveId" clId="{57E25675-3D8D-43A8-BA13-81567864DE63}" dt="2021-03-31T07:34:39.782" v="368" actId="13822"/>
          <ac:cxnSpMkLst>
            <pc:docMk/>
            <pc:sldMk cId="0" sldId="263"/>
            <ac:cxnSpMk id="23" creationId="{1D7A08AE-2915-4465-AD31-FAF545D54911}"/>
          </ac:cxnSpMkLst>
        </pc:cxnChg>
      </pc:sldChg>
      <pc:sldChg chg="modSp mod">
        <pc:chgData name="jitendra pathak" userId="8ac2fe121d59b078" providerId="LiveId" clId="{57E25675-3D8D-43A8-BA13-81567864DE63}" dt="2021-03-30T06:40:28.482" v="176" actId="13926"/>
        <pc:sldMkLst>
          <pc:docMk/>
          <pc:sldMk cId="0" sldId="264"/>
        </pc:sldMkLst>
        <pc:spChg chg="mod">
          <ac:chgData name="jitendra pathak" userId="8ac2fe121d59b078" providerId="LiveId" clId="{57E25675-3D8D-43A8-BA13-81567864DE63}" dt="2021-03-30T06:40:28.482" v="176" actId="13926"/>
          <ac:spMkLst>
            <pc:docMk/>
            <pc:sldMk cId="0" sldId="264"/>
            <ac:spMk id="97" creationId="{00000000-0000-0000-0000-000000000000}"/>
          </ac:spMkLst>
        </pc:spChg>
      </pc:sldChg>
      <pc:sldChg chg="addSp delSp modSp del mod ord chgLayout modNotes">
        <pc:chgData name="jitendra pathak" userId="8ac2fe121d59b078" providerId="LiveId" clId="{57E25675-3D8D-43A8-BA13-81567864DE63}" dt="2021-03-30T06:24:50.762" v="38" actId="2696"/>
        <pc:sldMkLst>
          <pc:docMk/>
          <pc:sldMk cId="0" sldId="265"/>
        </pc:sldMkLst>
        <pc:spChg chg="add del mod">
          <ac:chgData name="jitendra pathak" userId="8ac2fe121d59b078" providerId="LiveId" clId="{57E25675-3D8D-43A8-BA13-81567864DE63}" dt="2021-03-30T06:23:00.207" v="26" actId="6264"/>
          <ac:spMkLst>
            <pc:docMk/>
            <pc:sldMk cId="0" sldId="265"/>
            <ac:spMk id="2" creationId="{02D20DC8-7171-4F11-AA9B-66097B5285EF}"/>
          </ac:spMkLst>
        </pc:spChg>
        <pc:spChg chg="mod ord">
          <ac:chgData name="jitendra pathak" userId="8ac2fe121d59b078" providerId="LiveId" clId="{57E25675-3D8D-43A8-BA13-81567864DE63}" dt="2021-03-30T06:23:00.207" v="26" actId="6264"/>
          <ac:spMkLst>
            <pc:docMk/>
            <pc:sldMk cId="0" sldId="265"/>
            <ac:spMk id="102" creationId="{00000000-0000-0000-0000-000000000000}"/>
          </ac:spMkLst>
        </pc:spChg>
      </pc:sldChg>
      <pc:sldChg chg="del modNotes">
        <pc:chgData name="jitendra pathak" userId="8ac2fe121d59b078" providerId="LiveId" clId="{57E25675-3D8D-43A8-BA13-81567864DE63}" dt="2021-03-30T06:25:00.840" v="39" actId="2696"/>
        <pc:sldMkLst>
          <pc:docMk/>
          <pc:sldMk cId="0" sldId="266"/>
        </pc:sldMkLst>
      </pc:sldChg>
      <pc:sldChg chg="modSp mod setBg modNotes">
        <pc:chgData name="jitendra pathak" userId="8ac2fe121d59b078" providerId="LiveId" clId="{57E25675-3D8D-43A8-BA13-81567864DE63}" dt="2021-03-30T06:40:04.924" v="174" actId="13926"/>
        <pc:sldMkLst>
          <pc:docMk/>
          <pc:sldMk cId="0" sldId="267"/>
        </pc:sldMkLst>
        <pc:spChg chg="mod">
          <ac:chgData name="jitendra pathak" userId="8ac2fe121d59b078" providerId="LiveId" clId="{57E25675-3D8D-43A8-BA13-81567864DE63}" dt="2021-03-30T06:40:04.924" v="174" actId="13926"/>
          <ac:spMkLst>
            <pc:docMk/>
            <pc:sldMk cId="0" sldId="267"/>
            <ac:spMk id="117" creationId="{00000000-0000-0000-0000-000000000000}"/>
          </ac:spMkLst>
        </pc:spChg>
      </pc:sldChg>
      <pc:sldChg chg="modSp mod setBg modNotes">
        <pc:chgData name="jitendra pathak" userId="8ac2fe121d59b078" providerId="LiveId" clId="{57E25675-3D8D-43A8-BA13-81567864DE63}" dt="2021-03-30T06:41:36.731" v="193"/>
        <pc:sldMkLst>
          <pc:docMk/>
          <pc:sldMk cId="0" sldId="268"/>
        </pc:sldMkLst>
        <pc:spChg chg="mod">
          <ac:chgData name="jitendra pathak" userId="8ac2fe121d59b078" providerId="LiveId" clId="{57E25675-3D8D-43A8-BA13-81567864DE63}" dt="2021-03-30T06:41:02.498" v="191" actId="20577"/>
          <ac:spMkLst>
            <pc:docMk/>
            <pc:sldMk cId="0" sldId="268"/>
            <ac:spMk id="123" creationId="{00000000-0000-0000-0000-000000000000}"/>
          </ac:spMkLst>
        </pc:spChg>
      </pc:sldChg>
      <pc:sldChg chg="modSp mod setBg modNotes">
        <pc:chgData name="jitendra pathak" userId="8ac2fe121d59b078" providerId="LiveId" clId="{57E25675-3D8D-43A8-BA13-81567864DE63}" dt="2021-03-30T06:42:28.783" v="196"/>
        <pc:sldMkLst>
          <pc:docMk/>
          <pc:sldMk cId="0" sldId="269"/>
        </pc:sldMkLst>
        <pc:spChg chg="mod">
          <ac:chgData name="jitendra pathak" userId="8ac2fe121d59b078" providerId="LiveId" clId="{57E25675-3D8D-43A8-BA13-81567864DE63}" dt="2021-03-30T06:41:52.558" v="194" actId="13926"/>
          <ac:spMkLst>
            <pc:docMk/>
            <pc:sldMk cId="0" sldId="269"/>
            <ac:spMk id="129" creationId="{00000000-0000-0000-0000-000000000000}"/>
          </ac:spMkLst>
        </pc:spChg>
      </pc:sldChg>
      <pc:sldChg chg="ord">
        <pc:chgData name="jitendra pathak" userId="8ac2fe121d59b078" providerId="LiveId" clId="{57E25675-3D8D-43A8-BA13-81567864DE63}" dt="2021-03-31T07:25:49.882" v="334"/>
        <pc:sldMkLst>
          <pc:docMk/>
          <pc:sldMk cId="0" sldId="270"/>
        </pc:sldMkLst>
      </pc:sldChg>
      <pc:sldChg chg="ord">
        <pc:chgData name="jitendra pathak" userId="8ac2fe121d59b078" providerId="LiveId" clId="{57E25675-3D8D-43A8-BA13-81567864DE63}" dt="2021-03-31T07:25:58.326" v="336"/>
        <pc:sldMkLst>
          <pc:docMk/>
          <pc:sldMk cId="0" sldId="271"/>
        </pc:sldMkLst>
      </pc:sldChg>
      <pc:sldChg chg="modNotes">
        <pc:chgData name="jitendra pathak" userId="8ac2fe121d59b078" providerId="LiveId" clId="{57E25675-3D8D-43A8-BA13-81567864DE63}" dt="2021-03-30T06:21:18.653" v="8"/>
        <pc:sldMkLst>
          <pc:docMk/>
          <pc:sldMk cId="0" sldId="272"/>
        </pc:sldMkLst>
      </pc:sldChg>
      <pc:sldChg chg="modSp add del mod setBg">
        <pc:chgData name="jitendra pathak" userId="8ac2fe121d59b078" providerId="LiveId" clId="{57E25675-3D8D-43A8-BA13-81567864DE63}" dt="2021-03-30T06:21:48.185" v="22" actId="2696"/>
        <pc:sldMkLst>
          <pc:docMk/>
          <pc:sldMk cId="805357672" sldId="273"/>
        </pc:sldMkLst>
        <pc:spChg chg="mod">
          <ac:chgData name="jitendra pathak" userId="8ac2fe121d59b078" providerId="LiveId" clId="{57E25675-3D8D-43A8-BA13-81567864DE63}" dt="2021-03-30T06:21:40.368" v="21" actId="20577"/>
          <ac:spMkLst>
            <pc:docMk/>
            <pc:sldMk cId="805357672" sldId="273"/>
            <ac:spMk id="97" creationId="{00000000-0000-0000-0000-000000000000}"/>
          </ac:spMkLst>
        </pc:spChg>
      </pc:sldChg>
      <pc:sldChg chg="addSp modSp new mod setBg">
        <pc:chgData name="jitendra pathak" userId="8ac2fe121d59b078" providerId="LiveId" clId="{57E25675-3D8D-43A8-BA13-81567864DE63}" dt="2021-03-30T06:41:26.537" v="192"/>
        <pc:sldMkLst>
          <pc:docMk/>
          <pc:sldMk cId="3454107030" sldId="273"/>
        </pc:sldMkLst>
        <pc:spChg chg="add mod">
          <ac:chgData name="jitendra pathak" userId="8ac2fe121d59b078" providerId="LiveId" clId="{57E25675-3D8D-43A8-BA13-81567864DE63}" dt="2021-03-30T06:40:38.603" v="177" actId="13926"/>
          <ac:spMkLst>
            <pc:docMk/>
            <pc:sldMk cId="3454107030" sldId="273"/>
            <ac:spMk id="4" creationId="{D4E1ED28-8383-444A-96A3-CF5A667F6213}"/>
          </ac:spMkLst>
        </pc:spChg>
      </pc:sldChg>
      <pc:sldChg chg="add del">
        <pc:chgData name="jitendra pathak" userId="8ac2fe121d59b078" providerId="LiveId" clId="{57E25675-3D8D-43A8-BA13-81567864DE63}" dt="2021-03-30T06:22:45.902" v="25" actId="2696"/>
        <pc:sldMkLst>
          <pc:docMk/>
          <pc:sldMk cId="119379763" sldId="274"/>
        </pc:sldMkLst>
      </pc:sldChg>
      <pc:sldChg chg="add del">
        <pc:chgData name="jitendra pathak" userId="8ac2fe121d59b078" providerId="LiveId" clId="{57E25675-3D8D-43A8-BA13-81567864DE63}" dt="2021-03-30T06:23:22.011" v="30" actId="2696"/>
        <pc:sldMkLst>
          <pc:docMk/>
          <pc:sldMk cId="535372633" sldId="274"/>
        </pc:sldMkLst>
      </pc:sldChg>
      <pc:sldChg chg="new del">
        <pc:chgData name="jitendra pathak" userId="8ac2fe121d59b078" providerId="LiveId" clId="{57E25675-3D8D-43A8-BA13-81567864DE63}" dt="2021-03-30T06:23:06.739" v="28" actId="2696"/>
        <pc:sldMkLst>
          <pc:docMk/>
          <pc:sldMk cId="2697385771" sldId="274"/>
        </pc:sldMkLst>
      </pc:sldChg>
      <pc:sldChg chg="addSp modSp new del mod ord modClrScheme chgLayout">
        <pc:chgData name="jitendra pathak" userId="8ac2fe121d59b078" providerId="LiveId" clId="{57E25675-3D8D-43A8-BA13-81567864DE63}" dt="2021-03-31T07:18:36.629" v="223" actId="2696"/>
        <pc:sldMkLst>
          <pc:docMk/>
          <pc:sldMk cId="3999626487" sldId="274"/>
        </pc:sldMkLst>
        <pc:spChg chg="mod ord">
          <ac:chgData name="jitendra pathak" userId="8ac2fe121d59b078" providerId="LiveId" clId="{57E25675-3D8D-43A8-BA13-81567864DE63}" dt="2021-03-31T07:18:27.901" v="221" actId="700"/>
          <ac:spMkLst>
            <pc:docMk/>
            <pc:sldMk cId="3999626487" sldId="274"/>
            <ac:spMk id="2" creationId="{5E83C9EE-00FC-4441-AC1F-94CD2935B537}"/>
          </ac:spMkLst>
        </pc:spChg>
        <pc:spChg chg="add mod ord">
          <ac:chgData name="jitendra pathak" userId="8ac2fe121d59b078" providerId="LiveId" clId="{57E25675-3D8D-43A8-BA13-81567864DE63}" dt="2021-03-31T07:18:27.901" v="221" actId="700"/>
          <ac:spMkLst>
            <pc:docMk/>
            <pc:sldMk cId="3999626487" sldId="274"/>
            <ac:spMk id="3" creationId="{C0A89F67-4DDB-477D-9874-10B8F3CCFA1A}"/>
          </ac:spMkLst>
        </pc:spChg>
      </pc:sldChg>
      <pc:sldChg chg="addSp modSp new mod modClrScheme chgLayout">
        <pc:chgData name="jitendra pathak" userId="8ac2fe121d59b078" providerId="LiveId" clId="{57E25675-3D8D-43A8-BA13-81567864DE63}" dt="2021-03-31T07:21:28.952" v="332" actId="20577"/>
        <pc:sldMkLst>
          <pc:docMk/>
          <pc:sldMk cId="3276465654" sldId="275"/>
        </pc:sldMkLst>
        <pc:spChg chg="mod ord">
          <ac:chgData name="jitendra pathak" userId="8ac2fe121d59b078" providerId="LiveId" clId="{57E25675-3D8D-43A8-BA13-81567864DE63}" dt="2021-03-31T07:18:48.535" v="224" actId="700"/>
          <ac:spMkLst>
            <pc:docMk/>
            <pc:sldMk cId="3276465654" sldId="275"/>
            <ac:spMk id="2" creationId="{A84F5E1E-2360-45C1-B3AB-8C514869C620}"/>
          </ac:spMkLst>
        </pc:spChg>
        <pc:spChg chg="add mod ord">
          <ac:chgData name="jitendra pathak" userId="8ac2fe121d59b078" providerId="LiveId" clId="{57E25675-3D8D-43A8-BA13-81567864DE63}" dt="2021-03-31T07:21:28.952" v="332" actId="20577"/>
          <ac:spMkLst>
            <pc:docMk/>
            <pc:sldMk cId="3276465654" sldId="275"/>
            <ac:spMk id="3" creationId="{115478F5-2A49-45AE-9D99-BBEEC187E4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afd30fa5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afd30fa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afd30fa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afd30fa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fd30fa5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fd30fa5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 name="Google Shape;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08200" y="1991825"/>
            <a:ext cx="42261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3"/>
              </a:buClr>
              <a:buSzPts val="5600"/>
              <a:buNone/>
              <a:defRPr sz="5600">
                <a:solidFill>
                  <a:schemeClr val="accent3"/>
                </a:solidFill>
              </a:defRPr>
            </a:lvl1pPr>
            <a:lvl2pPr lvl="1" algn="l">
              <a:lnSpc>
                <a:spcPct val="100000"/>
              </a:lnSpc>
              <a:spcBef>
                <a:spcPts val="0"/>
              </a:spcBef>
              <a:spcAft>
                <a:spcPts val="0"/>
              </a:spcAft>
              <a:buClr>
                <a:schemeClr val="accent3"/>
              </a:buClr>
              <a:buSzPts val="5600"/>
              <a:buNone/>
              <a:defRPr sz="5600">
                <a:solidFill>
                  <a:schemeClr val="accent3"/>
                </a:solidFill>
              </a:defRPr>
            </a:lvl2pPr>
            <a:lvl3pPr lvl="2" algn="l">
              <a:lnSpc>
                <a:spcPct val="100000"/>
              </a:lnSpc>
              <a:spcBef>
                <a:spcPts val="0"/>
              </a:spcBef>
              <a:spcAft>
                <a:spcPts val="0"/>
              </a:spcAft>
              <a:buClr>
                <a:schemeClr val="accent3"/>
              </a:buClr>
              <a:buSzPts val="5600"/>
              <a:buNone/>
              <a:defRPr sz="5600">
                <a:solidFill>
                  <a:schemeClr val="accent3"/>
                </a:solidFill>
              </a:defRPr>
            </a:lvl3pPr>
            <a:lvl4pPr lvl="3" algn="l">
              <a:lnSpc>
                <a:spcPct val="100000"/>
              </a:lnSpc>
              <a:spcBef>
                <a:spcPts val="0"/>
              </a:spcBef>
              <a:spcAft>
                <a:spcPts val="0"/>
              </a:spcAft>
              <a:buClr>
                <a:schemeClr val="accent3"/>
              </a:buClr>
              <a:buSzPts val="5600"/>
              <a:buNone/>
              <a:defRPr sz="5600">
                <a:solidFill>
                  <a:schemeClr val="accent3"/>
                </a:solidFill>
              </a:defRPr>
            </a:lvl4pPr>
            <a:lvl5pPr lvl="4" algn="l">
              <a:lnSpc>
                <a:spcPct val="100000"/>
              </a:lnSpc>
              <a:spcBef>
                <a:spcPts val="0"/>
              </a:spcBef>
              <a:spcAft>
                <a:spcPts val="0"/>
              </a:spcAft>
              <a:buClr>
                <a:schemeClr val="accent3"/>
              </a:buClr>
              <a:buSzPts val="5600"/>
              <a:buNone/>
              <a:defRPr sz="5600">
                <a:solidFill>
                  <a:schemeClr val="accent3"/>
                </a:solidFill>
              </a:defRPr>
            </a:lvl5pPr>
            <a:lvl6pPr lvl="5" algn="l">
              <a:lnSpc>
                <a:spcPct val="100000"/>
              </a:lnSpc>
              <a:spcBef>
                <a:spcPts val="0"/>
              </a:spcBef>
              <a:spcAft>
                <a:spcPts val="0"/>
              </a:spcAft>
              <a:buClr>
                <a:schemeClr val="accent3"/>
              </a:buClr>
              <a:buSzPts val="5600"/>
              <a:buNone/>
              <a:defRPr sz="5600">
                <a:solidFill>
                  <a:schemeClr val="accent3"/>
                </a:solidFill>
              </a:defRPr>
            </a:lvl6pPr>
            <a:lvl7pPr lvl="6" algn="l">
              <a:lnSpc>
                <a:spcPct val="100000"/>
              </a:lnSpc>
              <a:spcBef>
                <a:spcPts val="0"/>
              </a:spcBef>
              <a:spcAft>
                <a:spcPts val="0"/>
              </a:spcAft>
              <a:buClr>
                <a:schemeClr val="accent3"/>
              </a:buClr>
              <a:buSzPts val="5600"/>
              <a:buNone/>
              <a:defRPr sz="5600">
                <a:solidFill>
                  <a:schemeClr val="accent3"/>
                </a:solidFill>
              </a:defRPr>
            </a:lvl7pPr>
            <a:lvl8pPr lvl="7" algn="l">
              <a:lnSpc>
                <a:spcPct val="100000"/>
              </a:lnSpc>
              <a:spcBef>
                <a:spcPts val="0"/>
              </a:spcBef>
              <a:spcAft>
                <a:spcPts val="0"/>
              </a:spcAft>
              <a:buClr>
                <a:schemeClr val="accent3"/>
              </a:buClr>
              <a:buSzPts val="5600"/>
              <a:buNone/>
              <a:defRPr sz="5600">
                <a:solidFill>
                  <a:schemeClr val="accent3"/>
                </a:solidFill>
              </a:defRPr>
            </a:lvl8pPr>
            <a:lvl9pPr lvl="8" algn="l">
              <a:lnSpc>
                <a:spcPct val="100000"/>
              </a:lnSpc>
              <a:spcBef>
                <a:spcPts val="0"/>
              </a:spcBef>
              <a:spcAft>
                <a:spcPts val="0"/>
              </a:spcAft>
              <a:buClr>
                <a:schemeClr val="accent3"/>
              </a:buClr>
              <a:buSzPts val="5600"/>
              <a:buNone/>
              <a:defRPr sz="56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2854150" y="205975"/>
            <a:ext cx="58326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5" name="Google Shape;15;p4"/>
          <p:cNvSpPr txBox="1">
            <a:spLocks noGrp="1"/>
          </p:cNvSpPr>
          <p:nvPr>
            <p:ph type="body" idx="1"/>
          </p:nvPr>
        </p:nvSpPr>
        <p:spPr>
          <a:xfrm>
            <a:off x="2854175" y="1333125"/>
            <a:ext cx="2831100" cy="3459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16" name="Google Shape;16;p4"/>
          <p:cNvSpPr txBox="1">
            <a:spLocks noGrp="1"/>
          </p:cNvSpPr>
          <p:nvPr>
            <p:ph type="body" idx="2"/>
          </p:nvPr>
        </p:nvSpPr>
        <p:spPr>
          <a:xfrm>
            <a:off x="5855725" y="1333125"/>
            <a:ext cx="2831100" cy="3459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17" name="Google Shape;17;p4"/>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0" name="Google Shape;20;p5"/>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atercolor texture">
  <p:cSld name="BLANK_1">
    <p:bg>
      <p:bgPr>
        <a:solidFill>
          <a:schemeClr val="lt1"/>
        </a:solidFill>
        <a:effectLst/>
      </p:bgPr>
    </p:bg>
    <p:spTree>
      <p:nvGrpSpPr>
        <p:cNvPr id="1" name="Shape 21"/>
        <p:cNvGrpSpPr/>
        <p:nvPr/>
      </p:nvGrpSpPr>
      <p:grpSpPr>
        <a:xfrm>
          <a:off x="0" y="0"/>
          <a:ext cx="0" cy="0"/>
          <a:chOff x="0" y="0"/>
          <a:chExt cx="0" cy="0"/>
        </a:xfrm>
      </p:grpSpPr>
      <p:pic>
        <p:nvPicPr>
          <p:cNvPr id="22" name="Google Shape;22;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6"/>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l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1pPr>
            <a:lvl2pPr marR="0" lvl="1"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2pPr>
            <a:lvl3pPr marR="0" lvl="2"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3pPr>
            <a:lvl4pPr marR="0" lvl="3"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4pPr>
            <a:lvl5pPr marR="0" lvl="4"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5pPr>
            <a:lvl6pPr marR="0" lvl="5"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6pPr>
            <a:lvl7pPr marR="0" lvl="6"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7pPr>
            <a:lvl8pPr marR="0" lvl="7"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8pPr>
            <a:lvl9pPr marR="0" lvl="8"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4115700" y="1338300"/>
            <a:ext cx="4571100" cy="3411600"/>
          </a:xfrm>
          <a:prstGeom prst="rect">
            <a:avLst/>
          </a:prstGeom>
          <a:noFill/>
          <a:ln>
            <a:noFill/>
          </a:ln>
        </p:spPr>
        <p:txBody>
          <a:bodyPr spcFirstLastPara="1" wrap="square" lIns="0" tIns="0" rIns="0" bIns="0" anchor="t" anchorCtr="0">
            <a:noAutofit/>
          </a:bodyPr>
          <a:lstStyle>
            <a:lvl1pPr marL="457200" marR="0" lvl="0" indent="-355600" algn="l" rtl="0">
              <a:lnSpc>
                <a:spcPct val="115000"/>
              </a:lnSpc>
              <a:spcBef>
                <a:spcPts val="0"/>
              </a:spcBef>
              <a:spcAft>
                <a:spcPts val="0"/>
              </a:spcAft>
              <a:buClr>
                <a:schemeClr val="accent4"/>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15000"/>
              </a:lnSpc>
              <a:spcBef>
                <a:spcPts val="1000"/>
              </a:spcBef>
              <a:spcAft>
                <a:spcPts val="0"/>
              </a:spcAft>
              <a:buClr>
                <a:schemeClr val="accent4"/>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15000"/>
              </a:lnSpc>
              <a:spcBef>
                <a:spcPts val="1000"/>
              </a:spcBef>
              <a:spcAft>
                <a:spcPts val="0"/>
              </a:spcAft>
              <a:buClr>
                <a:schemeClr val="accent4"/>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15000"/>
              </a:lnSpc>
              <a:spcBef>
                <a:spcPts val="100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15000"/>
              </a:lnSpc>
              <a:spcBef>
                <a:spcPts val="100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15000"/>
              </a:lnSpc>
              <a:spcBef>
                <a:spcPts val="100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15000"/>
              </a:lnSpc>
              <a:spcBef>
                <a:spcPts val="100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15000"/>
              </a:lnSpc>
              <a:spcBef>
                <a:spcPts val="100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15000"/>
              </a:lnSpc>
              <a:spcBef>
                <a:spcPts val="1000"/>
              </a:spcBef>
              <a:spcAft>
                <a:spcPts val="100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7"/>
          <p:cNvSpPr txBox="1">
            <a:spLocks noGrp="1"/>
          </p:cNvSpPr>
          <p:nvPr>
            <p:ph type="ctrTitle"/>
          </p:nvPr>
        </p:nvSpPr>
        <p:spPr>
          <a:xfrm>
            <a:off x="4572000" y="2308057"/>
            <a:ext cx="4397650" cy="127969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5600"/>
              <a:buNone/>
            </a:pPr>
            <a:r>
              <a:rPr lang="en-US"/>
              <a:t> </a:t>
            </a:r>
            <a:r>
              <a:rPr lang="en-US" b="1">
                <a:solidFill>
                  <a:srgbClr val="1D64C4"/>
                </a:solidFill>
                <a:latin typeface="Calibri"/>
                <a:ea typeface="Calibri"/>
                <a:cs typeface="Calibri"/>
                <a:sym typeface="Calibri"/>
              </a:rPr>
              <a:t>Automatic Sanitizer Dispenser</a:t>
            </a:r>
            <a:br>
              <a:rPr lang="en-US" b="1">
                <a:solidFill>
                  <a:srgbClr val="1D64C4"/>
                </a:solidFill>
              </a:rPr>
            </a:br>
            <a:br>
              <a:rPr lang="en-US" b="1">
                <a:solidFill>
                  <a:srgbClr val="1D64C4"/>
                </a:solidFill>
              </a:rPr>
            </a:br>
            <a:endParaRPr sz="1200" b="1">
              <a:solidFill>
                <a:srgbClr val="37373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8183F-E9D8-440B-8F11-EB56ED8714F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sp>
        <p:nvSpPr>
          <p:cNvPr id="4" name="TextBox 3">
            <a:extLst>
              <a:ext uri="{FF2B5EF4-FFF2-40B4-BE49-F238E27FC236}">
                <a16:creationId xmlns:a16="http://schemas.microsoft.com/office/drawing/2014/main" id="{446F4460-FC78-446F-A31B-2C8AAAA73AC7}"/>
              </a:ext>
            </a:extLst>
          </p:cNvPr>
          <p:cNvSpPr txBox="1"/>
          <p:nvPr/>
        </p:nvSpPr>
        <p:spPr>
          <a:xfrm>
            <a:off x="583324" y="563085"/>
            <a:ext cx="7977352" cy="3877985"/>
          </a:xfrm>
          <a:prstGeom prst="rect">
            <a:avLst/>
          </a:prstGeom>
          <a:noFill/>
        </p:spPr>
        <p:txBody>
          <a:bodyPr wrap="square">
            <a:spAutoFit/>
          </a:bodyPr>
          <a:lstStyle/>
          <a:p>
            <a:r>
              <a:rPr lang="en-US" sz="3600" b="1" dirty="0">
                <a:latin typeface="Kalam" panose="020B0604020202020204" charset="0"/>
                <a:cs typeface="Kalam" panose="020B0604020202020204" charset="0"/>
              </a:rPr>
              <a:t>working</a:t>
            </a:r>
          </a:p>
          <a:p>
            <a:endParaRPr lang="en-US" dirty="0">
              <a:latin typeface="Kalam" panose="020B0604020202020204" charset="0"/>
              <a:cs typeface="Kalam" panose="020B0604020202020204" charset="0"/>
            </a:endParaRPr>
          </a:p>
          <a:p>
            <a:r>
              <a:rPr lang="en-US" dirty="0">
                <a:latin typeface="Kalam" panose="020B0604020202020204" charset="0"/>
                <a:cs typeface="Kalam" panose="020B0604020202020204" charset="0"/>
              </a:rPr>
              <a:t>when we place our hand in front of the automatic  sanitizer  dispenser there is a sensor place at the dispenser and it will detect your hand in front of the sensor and then the  will dispense in your hand.</a:t>
            </a:r>
          </a:p>
          <a:p>
            <a:r>
              <a:rPr lang="en-US" dirty="0">
                <a:latin typeface="Kalam" panose="020B0604020202020204" charset="0"/>
                <a:cs typeface="Kalam" panose="020B0604020202020204" charset="0"/>
              </a:rPr>
              <a:t> There is an ultrasonic sensor which works on the ultrasonic waves. There is a transmitter and the receiver in the ultrasonic sensor which transmit the ultrasonic waves from the sanitizer transmitter and the waves come back after the incident from the target and the receiver receives the transmitted wave. then send to the Arduino microcontroller which processes the data and measure the distance with the time and speed formula.</a:t>
            </a:r>
          </a:p>
          <a:p>
            <a:endParaRPr lang="en-US" dirty="0">
              <a:latin typeface="Kalam" panose="020B0604020202020204" charset="0"/>
              <a:cs typeface="Kalam" panose="020B0604020202020204" charset="0"/>
            </a:endParaRPr>
          </a:p>
          <a:p>
            <a:r>
              <a:rPr lang="en-US" dirty="0">
                <a:latin typeface="Kalam" panose="020B0604020202020204" charset="0"/>
                <a:cs typeface="Kalam" panose="020B0604020202020204" charset="0"/>
              </a:rPr>
              <a:t> distance = time X speed </a:t>
            </a:r>
          </a:p>
          <a:p>
            <a:r>
              <a:rPr lang="en-US" dirty="0">
                <a:latin typeface="Kalam" panose="020B0604020202020204" charset="0"/>
                <a:cs typeface="Kalam" panose="020B0604020202020204" charset="0"/>
              </a:rPr>
              <a:t>of the ultrasonic wave = 340 m/s </a:t>
            </a:r>
          </a:p>
          <a:p>
            <a:endParaRPr lang="en-US" dirty="0">
              <a:latin typeface="Kalam" panose="020B0604020202020204" charset="0"/>
              <a:cs typeface="Kalam" panose="020B0604020202020204" charset="0"/>
            </a:endParaRPr>
          </a:p>
          <a:p>
            <a:r>
              <a:rPr lang="en-US" dirty="0">
                <a:latin typeface="Kalam" panose="020B0604020202020204" charset="0"/>
                <a:cs typeface="Kalam" panose="020B0604020202020204" charset="0"/>
              </a:rPr>
              <a:t>If the distance will more than 15 centimeters then it will send an instruction to the servo motors. and servo motor presses the dispense and it dispenses the soap in the </a:t>
            </a:r>
            <a:r>
              <a:rPr lang="en-US" dirty="0" err="1">
                <a:latin typeface="Kalam" panose="020B0604020202020204" charset="0"/>
                <a:cs typeface="Kalam" panose="020B0604020202020204" charset="0"/>
              </a:rPr>
              <a:t>the</a:t>
            </a:r>
            <a:r>
              <a:rPr lang="en-US" dirty="0">
                <a:latin typeface="Kalam" panose="020B0604020202020204" charset="0"/>
                <a:cs typeface="Kalam" panose="020B0604020202020204" charset="0"/>
              </a:rPr>
              <a:t> hand of person.</a:t>
            </a:r>
            <a:endParaRPr lang="en-IN" dirty="0">
              <a:latin typeface="Kalam" panose="020B0604020202020204" charset="0"/>
              <a:cs typeface="Kalam" panose="020B0604020202020204" charset="0"/>
            </a:endParaRPr>
          </a:p>
        </p:txBody>
      </p:sp>
    </p:spTree>
    <p:extLst>
      <p:ext uri="{BB962C8B-B14F-4D97-AF65-F5344CB8AC3E}">
        <p14:creationId xmlns:p14="http://schemas.microsoft.com/office/powerpoint/2010/main" val="166510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2E799"/>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lt1"/>
                </a:solidFill>
              </a:rPr>
              <a:t>11</a:t>
            </a:fld>
            <a:endParaRPr>
              <a:solidFill>
                <a:schemeClr val="lt1"/>
              </a:solidFill>
            </a:endParaRPr>
          </a:p>
        </p:txBody>
      </p:sp>
      <p:sp>
        <p:nvSpPr>
          <p:cNvPr id="97" name="Google Shape;97;p15"/>
          <p:cNvSpPr txBox="1"/>
          <p:nvPr/>
        </p:nvSpPr>
        <p:spPr>
          <a:xfrm>
            <a:off x="546100" y="237570"/>
            <a:ext cx="7556400" cy="43113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3600" b="1" dirty="0">
                <a:latin typeface="Kalam" panose="020B0604020202020204" charset="0"/>
                <a:ea typeface="Calibri"/>
                <a:cs typeface="Kalam" panose="020B0604020202020204" charset="0"/>
                <a:sym typeface="Calibri"/>
              </a:rPr>
              <a:t>MECHANISM</a:t>
            </a:r>
            <a:endParaRPr sz="3600" b="1" dirty="0">
              <a:latin typeface="Kalam" panose="020B0604020202020204" charset="0"/>
              <a:ea typeface="Calibri"/>
              <a:cs typeface="Kalam" panose="020B0604020202020204" charset="0"/>
              <a:sym typeface="Calibri"/>
            </a:endParaRPr>
          </a:p>
          <a:p>
            <a:pPr marL="0" lvl="0" indent="0" algn="l" rtl="0">
              <a:lnSpc>
                <a:spcPct val="110000"/>
              </a:lnSpc>
              <a:spcBef>
                <a:spcPts val="1500"/>
              </a:spcBef>
              <a:spcAft>
                <a:spcPts val="0"/>
              </a:spcAft>
              <a:buNone/>
            </a:pPr>
            <a:r>
              <a:rPr lang="en-US" dirty="0">
                <a:latin typeface="Kalam" panose="020B0604020202020204" charset="0"/>
                <a:ea typeface="Montserrat"/>
                <a:cs typeface="Kalam" panose="020B0604020202020204" charset="0"/>
                <a:sym typeface="Montserrat"/>
              </a:rPr>
              <a:t>When washing hands, the users place their hands under the nozzle and in front of the sensor. Then the activated sensor will activate a pump dispensing a pre measured amount of fluid from the nozzle. </a:t>
            </a:r>
            <a:endParaRPr b="1" dirty="0">
              <a:latin typeface="Kalam" panose="020B0604020202020204" charset="0"/>
              <a:ea typeface="Calibri"/>
              <a:cs typeface="Kalam" panose="020B0604020202020204" charset="0"/>
              <a:sym typeface="Calibri"/>
            </a:endParaRPr>
          </a:p>
          <a:p>
            <a:pPr marL="0" lvl="0" indent="0" algn="l" rtl="0">
              <a:lnSpc>
                <a:spcPct val="110000"/>
              </a:lnSpc>
              <a:spcBef>
                <a:spcPts val="1500"/>
              </a:spcBef>
              <a:spcAft>
                <a:spcPts val="0"/>
              </a:spcAft>
              <a:buNone/>
            </a:pPr>
            <a:r>
              <a:rPr lang="en-US" b="1" i="1" dirty="0">
                <a:latin typeface="Kalam" panose="020B0604020202020204" charset="0"/>
                <a:ea typeface="Montserrat"/>
                <a:cs typeface="Kalam" panose="020B0604020202020204" charset="0"/>
                <a:sym typeface="Montserrat"/>
              </a:rPr>
              <a:t>1. Radar-based sensor</a:t>
            </a:r>
            <a:r>
              <a:rPr lang="en-US" i="1" dirty="0">
                <a:latin typeface="Kalam" panose="020B0604020202020204" charset="0"/>
                <a:ea typeface="Montserrat"/>
                <a:cs typeface="Kalam" panose="020B0604020202020204" charset="0"/>
                <a:sym typeface="Montserrat"/>
              </a:rPr>
              <a:t>.</a:t>
            </a: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This product sends out bursts of microwave or ultrasound energy and waits for the reflection of energy. In a slack situation, the energy will bounce back in a normal pattern. When our hands are placed in the basin, the energy emitted from the sensor will bounce back irregularly. From there, they trigger the dispensation of sanitizer. Modern sensors which are used in electronic faucets, electronic flush valves and electronic dispensers use Infrared light with wavelength in the range of 850 nm. The sensor employs an emitter and a collector. While the collector positioned to face in the same direction as the emitter "sits" waiting to sense the emitted pulses, the emitter emits pulses of infrared light. When no hands are present in front of the device, there will be no reflection of light. Since then, no pulse is sensed.</a:t>
            </a:r>
            <a:endParaRPr dirty="0">
              <a:latin typeface="Kalam"/>
              <a:ea typeface="Kalam"/>
              <a:cs typeface="Kalam"/>
              <a:sym typeface="Kala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F817B-7DA7-48DE-BFF8-DBE66F011A5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D4E1ED28-8383-444A-96A3-CF5A667F6213}"/>
              </a:ext>
            </a:extLst>
          </p:cNvPr>
          <p:cNvSpPr txBox="1"/>
          <p:nvPr/>
        </p:nvSpPr>
        <p:spPr>
          <a:xfrm>
            <a:off x="537882" y="738328"/>
            <a:ext cx="7776242" cy="3827715"/>
          </a:xfrm>
          <a:prstGeom prst="rect">
            <a:avLst/>
          </a:prstGeom>
          <a:noFill/>
        </p:spPr>
        <p:txBody>
          <a:bodyPr wrap="square">
            <a:spAutoFit/>
          </a:bodyPr>
          <a:lstStyle/>
          <a:p>
            <a:pPr marL="0" lvl="0" indent="0" algn="l" rtl="0">
              <a:lnSpc>
                <a:spcPct val="110000"/>
              </a:lnSpc>
              <a:spcBef>
                <a:spcPts val="1500"/>
              </a:spcBef>
              <a:spcAft>
                <a:spcPts val="0"/>
              </a:spcAft>
              <a:buNone/>
            </a:pPr>
            <a:r>
              <a:rPr lang="en-US" sz="1400" dirty="0">
                <a:latin typeface="Kalam" panose="020B0604020202020204" charset="0"/>
                <a:ea typeface="Montserrat"/>
                <a:cs typeface="Kalam" panose="020B0604020202020204" charset="0"/>
                <a:sym typeface="Montserrat"/>
              </a:rPr>
              <a:t>When hands are present in the path of the emitted light, portions of the emitted infrared light is bounced back in the direction of the collector. The collector then will become excited by the light (in the case that a photodiode is used) and generate voltage to turn the pump on. If a photo transistor is utilized, then the photo transistor will simply switch the pump on when sensing the infrared pulse</a:t>
            </a:r>
            <a:endParaRPr lang="en-US" sz="1400" b="1" i="1" dirty="0">
              <a:latin typeface="Kalam" panose="020B0604020202020204" charset="0"/>
              <a:ea typeface="Montserrat"/>
              <a:cs typeface="Kalam" panose="020B0604020202020204" charset="0"/>
              <a:sym typeface="Montserrat"/>
            </a:endParaRPr>
          </a:p>
          <a:p>
            <a:pPr marL="0" lvl="0" indent="0" algn="l" rtl="0">
              <a:lnSpc>
                <a:spcPct val="110000"/>
              </a:lnSpc>
              <a:spcBef>
                <a:spcPts val="1500"/>
              </a:spcBef>
              <a:spcAft>
                <a:spcPts val="0"/>
              </a:spcAft>
              <a:buNone/>
            </a:pPr>
            <a:r>
              <a:rPr lang="en-US" sz="1400" b="1" i="1" dirty="0">
                <a:latin typeface="Kalam" panose="020B0604020202020204" charset="0"/>
                <a:ea typeface="Montserrat"/>
                <a:cs typeface="Kalam" panose="020B0604020202020204" charset="0"/>
                <a:sym typeface="Montserrat"/>
              </a:rPr>
              <a:t>2. Photo sensor</a:t>
            </a:r>
            <a:r>
              <a:rPr lang="en-US" sz="1400" i="1" dirty="0">
                <a:latin typeface="Kalam" panose="020B0604020202020204" charset="0"/>
                <a:ea typeface="Montserrat"/>
                <a:cs typeface="Kalam" panose="020B0604020202020204" charset="0"/>
                <a:sym typeface="Montserrat"/>
              </a:rPr>
              <a:t>.</a:t>
            </a:r>
          </a:p>
          <a:p>
            <a:pPr marL="0" lvl="0" indent="0" algn="l" rtl="0">
              <a:lnSpc>
                <a:spcPct val="115000"/>
              </a:lnSpc>
              <a:spcBef>
                <a:spcPts val="800"/>
              </a:spcBef>
              <a:spcAft>
                <a:spcPts val="0"/>
              </a:spcAft>
              <a:buNone/>
            </a:pPr>
            <a:r>
              <a:rPr lang="en-US" sz="1400" dirty="0">
                <a:latin typeface="Kalam" panose="020B0604020202020204" charset="0"/>
                <a:ea typeface="Montserrat"/>
                <a:cs typeface="Kalam" panose="020B0604020202020204" charset="0"/>
                <a:sym typeface="Montserrat"/>
              </a:rPr>
              <a:t>This mechanism has two parts which are a source of focused light and a light sensor. When the users place their hands in line of the beam of light, the pump mechanism is activated by the disruption sensed by the light sensor.</a:t>
            </a:r>
          </a:p>
          <a:p>
            <a:pPr marL="0" lvl="0" indent="0" algn="l" rtl="0">
              <a:lnSpc>
                <a:spcPct val="110000"/>
              </a:lnSpc>
              <a:spcBef>
                <a:spcPts val="1500"/>
              </a:spcBef>
              <a:spcAft>
                <a:spcPts val="0"/>
              </a:spcAft>
              <a:buNone/>
            </a:pPr>
            <a:r>
              <a:rPr lang="en-US" sz="1400" b="1" i="1" dirty="0">
                <a:latin typeface="Kalam" panose="020B0604020202020204" charset="0"/>
                <a:ea typeface="Montserrat"/>
                <a:cs typeface="Kalam" panose="020B0604020202020204" charset="0"/>
                <a:sym typeface="Montserrat"/>
              </a:rPr>
              <a:t>3. Passive infrared sensor.</a:t>
            </a:r>
          </a:p>
          <a:p>
            <a:pPr marL="0" lvl="0" indent="0" algn="l" rtl="0">
              <a:lnSpc>
                <a:spcPct val="115000"/>
              </a:lnSpc>
              <a:spcBef>
                <a:spcPts val="800"/>
              </a:spcBef>
              <a:spcAft>
                <a:spcPts val="0"/>
              </a:spcAft>
              <a:buNone/>
            </a:pPr>
            <a:r>
              <a:rPr lang="en-US" sz="1400" dirty="0">
                <a:latin typeface="Kalam" panose="020B0604020202020204" charset="0"/>
                <a:ea typeface="Montserrat"/>
                <a:cs typeface="Kalam" panose="020B0604020202020204" charset="0"/>
                <a:sym typeface="Montserrat"/>
              </a:rPr>
              <a:t>Infrared sensors detect infrared energy that is emitted by a person’s body heat. When they place their hands in the proximity of the sensor, the infrared energy quickly fluctuates. After that, it will trigger the pump to activate and dispense the specified amount of sanitizer.</a:t>
            </a:r>
          </a:p>
        </p:txBody>
      </p:sp>
    </p:spTree>
    <p:extLst>
      <p:ext uri="{BB962C8B-B14F-4D97-AF65-F5344CB8AC3E}">
        <p14:creationId xmlns:p14="http://schemas.microsoft.com/office/powerpoint/2010/main" val="345410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SzPts val="1300"/>
              <a:buFont typeface="Arial"/>
              <a:buNone/>
            </a:pPr>
            <a:fld id="{00000000-1234-1234-1234-123412341234}" type="slidenum">
              <a:rPr lang="en-US"/>
              <a:t>13</a:t>
            </a:fld>
            <a:endParaRPr/>
          </a:p>
        </p:txBody>
      </p:sp>
      <p:sp>
        <p:nvSpPr>
          <p:cNvPr id="117" name="Google Shape;117;p18"/>
          <p:cNvSpPr txBox="1"/>
          <p:nvPr/>
        </p:nvSpPr>
        <p:spPr>
          <a:xfrm>
            <a:off x="315017" y="130628"/>
            <a:ext cx="8513966" cy="537785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i="1" dirty="0">
                <a:latin typeface="Kalam" panose="020B0604020202020204" charset="0"/>
                <a:ea typeface="Merriweather"/>
                <a:cs typeface="Kalam" panose="020B0604020202020204" charset="0"/>
                <a:sym typeface="Merriweather"/>
              </a:rPr>
              <a:t>                </a:t>
            </a:r>
            <a:r>
              <a:rPr lang="en-US" sz="3600" b="1" i="1" dirty="0">
                <a:latin typeface="Kalam" panose="020B0604020202020204" charset="0"/>
                <a:ea typeface="Merriweather"/>
                <a:cs typeface="Kalam" panose="020B0604020202020204" charset="0"/>
                <a:sym typeface="Merriweather"/>
              </a:rPr>
              <a:t>ADVANTAGES </a:t>
            </a:r>
            <a:endParaRPr sz="3600" b="1" i="1" dirty="0">
              <a:latin typeface="Kalam" panose="020B0604020202020204" charset="0"/>
              <a:ea typeface="Merriweather"/>
              <a:cs typeface="Kalam" panose="020B0604020202020204" charset="0"/>
              <a:sym typeface="Merriweather"/>
            </a:endParaRPr>
          </a:p>
          <a:p>
            <a:pPr marL="0" lvl="0" indent="0" algn="l" rtl="0">
              <a:lnSpc>
                <a:spcPct val="110000"/>
              </a:lnSpc>
              <a:spcBef>
                <a:spcPts val="1500"/>
              </a:spcBef>
              <a:spcAft>
                <a:spcPts val="0"/>
              </a:spcAft>
              <a:buNone/>
            </a:pPr>
            <a:r>
              <a:rPr lang="en-US" i="1" dirty="0">
                <a:latin typeface="Kalam" panose="020B0604020202020204" charset="0"/>
                <a:ea typeface="Montserrat"/>
                <a:cs typeface="Kalam" panose="020B0604020202020204" charset="0"/>
                <a:sym typeface="Montserrat"/>
              </a:rPr>
              <a:t>1</a:t>
            </a:r>
            <a:r>
              <a:rPr lang="en-US" b="1" i="1" dirty="0">
                <a:latin typeface="Kalam" panose="020B0604020202020204" charset="0"/>
                <a:ea typeface="Montserrat"/>
                <a:cs typeface="Kalam" panose="020B0604020202020204" charset="0"/>
                <a:sym typeface="Montserrat"/>
              </a:rPr>
              <a:t>. Touch-free</a:t>
            </a:r>
            <a:r>
              <a:rPr lang="en-US" i="1" dirty="0">
                <a:latin typeface="Kalam" panose="020B0604020202020204" charset="0"/>
                <a:ea typeface="Montserrat"/>
                <a:cs typeface="Kalam" panose="020B0604020202020204" charset="0"/>
                <a:sym typeface="Montserrat"/>
              </a:rPr>
              <a:t>.</a:t>
            </a: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Furthermore, a more sterile environment is created by the improvement of the </a:t>
            </a:r>
            <a:r>
              <a:rPr lang="en-US" b="1" dirty="0">
                <a:latin typeface="Kalam" panose="020B0604020202020204" charset="0"/>
                <a:ea typeface="Montserrat"/>
                <a:cs typeface="Kalam" panose="020B0604020202020204" charset="0"/>
                <a:sym typeface="Montserrat"/>
              </a:rPr>
              <a:t>automatic sanitizer dispenser</a:t>
            </a:r>
            <a:r>
              <a:rPr lang="en-US" dirty="0">
                <a:latin typeface="Kalam" panose="020B0604020202020204" charset="0"/>
                <a:ea typeface="Montserrat"/>
                <a:cs typeface="Kalam" panose="020B0604020202020204" charset="0"/>
                <a:sym typeface="Montserrat"/>
              </a:rPr>
              <a:t>. By using the pump, we will leave behind a variety of bacterial colonies. Then they will interbreed and lead to a more resistant strain of bacteria which can re-contaminate different hands and would not be completely eliminated by the anti-bacterial soap or sanitizer. Wider spectra or higher levels of resistance in the present colonies are due to interaction and/or complementation between the resistance genes. Bacterial transmission will be eliminated once we stop using and touching the pump.</a:t>
            </a:r>
            <a:endParaRPr dirty="0">
              <a:latin typeface="Kalam" panose="020B0604020202020204" charset="0"/>
              <a:ea typeface="Montserrat"/>
              <a:cs typeface="Kalam" panose="020B0604020202020204" charset="0"/>
              <a:sym typeface="Montserrat"/>
            </a:endParaRPr>
          </a:p>
          <a:p>
            <a:pPr marL="0" lvl="0" indent="0" algn="l" rtl="0">
              <a:lnSpc>
                <a:spcPct val="110000"/>
              </a:lnSpc>
              <a:spcBef>
                <a:spcPts val="1500"/>
              </a:spcBef>
              <a:spcAft>
                <a:spcPts val="0"/>
              </a:spcAft>
              <a:buNone/>
            </a:pPr>
            <a:r>
              <a:rPr lang="en-US" b="1" i="1" dirty="0">
                <a:latin typeface="Kalam" panose="020B0604020202020204" charset="0"/>
                <a:ea typeface="Montserrat"/>
                <a:cs typeface="Kalam" panose="020B0604020202020204" charset="0"/>
                <a:sym typeface="Montserrat"/>
              </a:rPr>
              <a:t>2. Preset increments</a:t>
            </a:r>
            <a:r>
              <a:rPr lang="en-US" i="1" dirty="0">
                <a:latin typeface="Kalam" panose="020B0604020202020204" charset="0"/>
                <a:ea typeface="Montserrat"/>
                <a:cs typeface="Kalam" panose="020B0604020202020204" charset="0"/>
                <a:sym typeface="Montserrat"/>
              </a:rPr>
              <a:t>.</a:t>
            </a: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These devices will only distribute a set amount per motion activation. A specified amount to be dispensed can be set to a highly efficient quantity in which waste will be minimal.</a:t>
            </a:r>
            <a:endParaRPr dirty="0">
              <a:latin typeface="Kalam" panose="020B0604020202020204" charset="0"/>
              <a:ea typeface="Montserrat"/>
              <a:cs typeface="Kalam" panose="020B0604020202020204" charset="0"/>
              <a:sym typeface="Montserrat"/>
            </a:endParaRPr>
          </a:p>
          <a:p>
            <a:pPr marL="0" lvl="0" indent="0" algn="l" rtl="0">
              <a:lnSpc>
                <a:spcPct val="110000"/>
              </a:lnSpc>
              <a:spcBef>
                <a:spcPts val="1500"/>
              </a:spcBef>
              <a:spcAft>
                <a:spcPts val="0"/>
              </a:spcAft>
              <a:buNone/>
            </a:pPr>
            <a:r>
              <a:rPr lang="en-US" b="1" i="1" dirty="0">
                <a:latin typeface="Kalam" panose="020B0604020202020204" charset="0"/>
                <a:ea typeface="Montserrat"/>
                <a:cs typeface="Kalam" panose="020B0604020202020204" charset="0"/>
                <a:sym typeface="Montserrat"/>
              </a:rPr>
              <a:t>3. Flexibility</a:t>
            </a:r>
            <a:r>
              <a:rPr lang="en-US" i="1" dirty="0">
                <a:latin typeface="Kalam" panose="020B0604020202020204" charset="0"/>
                <a:ea typeface="Montserrat"/>
                <a:cs typeface="Kalam" panose="020B0604020202020204" charset="0"/>
                <a:sym typeface="Montserrat"/>
              </a:rPr>
              <a:t>.</a:t>
            </a: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Besides hand sanitizer, dispenser's structure also works for other liquids: soap, lotion, laundry detergent etc. The wide range of possibilities widens the use of the dispenser to various other locations other than the bathroom.</a:t>
            </a:r>
            <a:endParaRPr dirty="0">
              <a:latin typeface="Kalam" panose="020B0604020202020204" charset="0"/>
              <a:ea typeface="Montserrat"/>
              <a:cs typeface="Kalam" panose="020B0604020202020204" charset="0"/>
              <a:sym typeface="Montserrat"/>
            </a:endParaRPr>
          </a:p>
          <a:p>
            <a:pPr marL="0" lvl="0" indent="0" algn="l" rtl="0">
              <a:spcBef>
                <a:spcPts val="800"/>
              </a:spcBef>
              <a:spcAft>
                <a:spcPts val="0"/>
              </a:spcAft>
              <a:buNone/>
            </a:pPr>
            <a:endParaRPr dirty="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SzPts val="1300"/>
              <a:buFont typeface="Arial"/>
              <a:buNone/>
            </a:pPr>
            <a:fld id="{00000000-1234-1234-1234-123412341234}" type="slidenum">
              <a:rPr lang="en-US"/>
              <a:t>14</a:t>
            </a:fld>
            <a:endParaRPr/>
          </a:p>
        </p:txBody>
      </p:sp>
      <p:sp>
        <p:nvSpPr>
          <p:cNvPr id="123" name="Google Shape;123;p19"/>
          <p:cNvSpPr txBox="1"/>
          <p:nvPr/>
        </p:nvSpPr>
        <p:spPr>
          <a:xfrm>
            <a:off x="70325" y="-82075"/>
            <a:ext cx="9031200" cy="536502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sz="3600" b="1" i="1" dirty="0">
              <a:latin typeface="Montserrat"/>
              <a:ea typeface="Montserrat"/>
              <a:cs typeface="Montserrat"/>
              <a:sym typeface="Montserrat"/>
            </a:endParaRPr>
          </a:p>
          <a:p>
            <a:pPr marL="0" lvl="0" indent="0" algn="l" rtl="0">
              <a:lnSpc>
                <a:spcPct val="115000"/>
              </a:lnSpc>
              <a:spcBef>
                <a:spcPts val="0"/>
              </a:spcBef>
              <a:spcAft>
                <a:spcPts val="0"/>
              </a:spcAft>
              <a:buNone/>
            </a:pPr>
            <a:r>
              <a:rPr lang="en-US" sz="3600" b="1" dirty="0">
                <a:latin typeface="Kalam" panose="020B0604020202020204" charset="0"/>
                <a:ea typeface="Montserrat"/>
                <a:cs typeface="Kalam" panose="020B0604020202020204" charset="0"/>
                <a:sym typeface="Montserrat"/>
              </a:rPr>
              <a:t>            APPLICATIONS</a:t>
            </a:r>
            <a:endParaRPr sz="3600" b="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endParaRPr lang="en-US"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The execution of automatic washroom supplies has increased significantly. An increasing number of </a:t>
            </a: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public locations and private institutions have been incorporating touchless technology into their washrooms.</a:t>
            </a:r>
            <a:endParaRPr dirty="0">
              <a:latin typeface="Kalam" panose="020B0604020202020204" charset="0"/>
              <a:ea typeface="Montserrat"/>
              <a:cs typeface="Kalam" panose="020B0604020202020204" charset="0"/>
              <a:sym typeface="Montserrat"/>
            </a:endParaRPr>
          </a:p>
          <a:p>
            <a:pPr marL="0" lvl="0" indent="0" algn="l" rtl="0">
              <a:lnSpc>
                <a:spcPct val="110000"/>
              </a:lnSpc>
              <a:spcBef>
                <a:spcPts val="1500"/>
              </a:spcBef>
              <a:spcAft>
                <a:spcPts val="0"/>
              </a:spcAft>
              <a:buNone/>
            </a:pPr>
            <a:r>
              <a:rPr lang="en-US" b="1" dirty="0">
                <a:latin typeface="Kalam" panose="020B0604020202020204" charset="0"/>
                <a:ea typeface="Montserrat"/>
                <a:cs typeface="Kalam" panose="020B0604020202020204" charset="0"/>
                <a:sym typeface="Montserrat"/>
              </a:rPr>
              <a:t>1. Public places.</a:t>
            </a:r>
            <a:endParaRPr b="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Public washrooms were permeated by automatic technology. Journalist Michael </a:t>
            </a:r>
            <a:r>
              <a:rPr lang="en-US" dirty="0" err="1">
                <a:latin typeface="Kalam" panose="020B0604020202020204" charset="0"/>
                <a:ea typeface="Montserrat"/>
                <a:cs typeface="Kalam" panose="020B0604020202020204" charset="0"/>
                <a:sym typeface="Montserrat"/>
              </a:rPr>
              <a:t>Sasso</a:t>
            </a:r>
            <a:r>
              <a:rPr lang="en-US" dirty="0">
                <a:latin typeface="Kalam" panose="020B0604020202020204" charset="0"/>
                <a:ea typeface="Montserrat"/>
                <a:cs typeface="Kalam" panose="020B0604020202020204" charset="0"/>
                <a:sym typeface="Montserrat"/>
              </a:rPr>
              <a:t> once gave it a name, “Hygienic Company Brings Space Age to Bathroom”. In reference of the Tampa International Airport, he </a:t>
            </a: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wrote that the first automatic urinal was implemented in 1987 and in 16 years, “the airport had 143 automatic urinals, 390 automatic-flush commodes and 276 automatic faucets”. Touch-free technology has become a </a:t>
            </a:r>
          </a:p>
          <a:p>
            <a:pPr marL="0" lvl="0" indent="0" algn="l" rtl="0">
              <a:lnSpc>
                <a:spcPct val="115000"/>
              </a:lnSpc>
              <a:spcBef>
                <a:spcPts val="800"/>
              </a:spcBef>
              <a:spcAft>
                <a:spcPts val="0"/>
              </a:spcAft>
              <a:buNone/>
            </a:pPr>
            <a:r>
              <a:rPr lang="en-US" dirty="0">
                <a:latin typeface="Kalam" panose="020B0604020202020204" charset="0"/>
                <a:ea typeface="Montserrat"/>
                <a:cs typeface="Kalam" panose="020B0604020202020204" charset="0"/>
                <a:sym typeface="Montserrat"/>
              </a:rPr>
              <a:t>formal part of modern washroom facilities.</a:t>
            </a:r>
            <a:endParaRPr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endParaRPr sz="1200" dirty="0">
              <a:highlight>
                <a:srgbClr val="FFFFFF"/>
              </a:highlight>
              <a:latin typeface="Montserrat"/>
              <a:ea typeface="Montserrat"/>
              <a:cs typeface="Montserrat"/>
              <a:sym typeface="Montserrat"/>
            </a:endParaRPr>
          </a:p>
          <a:p>
            <a:pPr marL="0" lvl="0" indent="0" algn="l" rtl="0">
              <a:spcBef>
                <a:spcPts val="800"/>
              </a:spcBef>
              <a:spcAft>
                <a:spcPts val="0"/>
              </a:spcAft>
              <a:buNone/>
            </a:pPr>
            <a:endParaRPr sz="3000" b="1" i="1" dirty="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SzPts val="1300"/>
              <a:buFont typeface="Arial"/>
              <a:buNone/>
            </a:pPr>
            <a:fld id="{00000000-1234-1234-1234-123412341234}" type="slidenum">
              <a:rPr lang="en-US"/>
              <a:t>15</a:t>
            </a:fld>
            <a:endParaRPr/>
          </a:p>
        </p:txBody>
      </p:sp>
      <p:sp>
        <p:nvSpPr>
          <p:cNvPr id="129" name="Google Shape;129;p20"/>
          <p:cNvSpPr txBox="1"/>
          <p:nvPr/>
        </p:nvSpPr>
        <p:spPr>
          <a:xfrm>
            <a:off x="70325" y="80375"/>
            <a:ext cx="9001200" cy="466175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b="1" i="1" dirty="0">
              <a:highlight>
                <a:srgbClr val="FFFFFF"/>
              </a:highlight>
              <a:latin typeface="Kalam" panose="020B0604020202020204" charset="0"/>
              <a:ea typeface="Montserrat"/>
              <a:cs typeface="Kalam" panose="020B0604020202020204" charset="0"/>
              <a:sym typeface="Montserrat"/>
            </a:endParaRPr>
          </a:p>
          <a:p>
            <a:pPr marL="0" lvl="0" indent="0" algn="l" rtl="0">
              <a:lnSpc>
                <a:spcPct val="115000"/>
              </a:lnSpc>
              <a:spcBef>
                <a:spcPts val="0"/>
              </a:spcBef>
              <a:spcAft>
                <a:spcPts val="0"/>
              </a:spcAft>
              <a:buNone/>
            </a:pPr>
            <a:r>
              <a:rPr lang="en-US" b="1" i="1" dirty="0">
                <a:latin typeface="Kalam" panose="020B0604020202020204" charset="0"/>
                <a:ea typeface="Montserrat"/>
                <a:cs typeface="Kalam" panose="020B0604020202020204" charset="0"/>
                <a:sym typeface="Montserrat"/>
              </a:rPr>
              <a:t>2. Hospital setting</a:t>
            </a:r>
            <a:r>
              <a:rPr lang="en-US" i="1" dirty="0">
                <a:latin typeface="Kalam" panose="020B0604020202020204" charset="0"/>
                <a:ea typeface="Montserrat"/>
                <a:cs typeface="Kalam" panose="020B0604020202020204" charset="0"/>
                <a:sym typeface="Montserrat"/>
              </a:rPr>
              <a:t>.</a:t>
            </a:r>
          </a:p>
          <a:p>
            <a:pPr marL="0" lvl="0" indent="0" algn="l" rtl="0">
              <a:lnSpc>
                <a:spcPct val="115000"/>
              </a:lnSpc>
              <a:spcBef>
                <a:spcPts val="0"/>
              </a:spcBef>
              <a:spcAft>
                <a:spcPts val="0"/>
              </a:spcAft>
              <a:buNone/>
            </a:pP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0"/>
              </a:spcAft>
              <a:buNone/>
            </a:pPr>
            <a:r>
              <a:rPr lang="en-US" i="1" dirty="0">
                <a:latin typeface="Kalam" panose="020B0604020202020204" charset="0"/>
                <a:ea typeface="Montserrat"/>
                <a:cs typeface="Kalam" panose="020B0604020202020204" charset="0"/>
                <a:sym typeface="Montserrat"/>
              </a:rPr>
              <a:t>A research was carried out in the accession area of the clinical microbiology laboratory and the outpatient </a:t>
            </a:r>
          </a:p>
          <a:p>
            <a:pPr marL="0" lvl="0" indent="0" algn="l" rtl="0">
              <a:lnSpc>
                <a:spcPct val="115000"/>
              </a:lnSpc>
              <a:spcBef>
                <a:spcPts val="800"/>
              </a:spcBef>
              <a:spcAft>
                <a:spcPts val="0"/>
              </a:spcAft>
              <a:buNone/>
            </a:pPr>
            <a:r>
              <a:rPr lang="en-US" i="1" dirty="0">
                <a:latin typeface="Kalam" panose="020B0604020202020204" charset="0"/>
                <a:ea typeface="Montserrat"/>
                <a:cs typeface="Kalam" panose="020B0604020202020204" charset="0"/>
                <a:sym typeface="Montserrat"/>
              </a:rPr>
              <a:t>dentistry department of the University of Virginia Medical Center. Researches were executed in order to evaluate the particular antiseptic solution and the automatic dispensers in a hospital surroundings. It was executed for </a:t>
            </a:r>
          </a:p>
          <a:p>
            <a:pPr marL="0" lvl="0" indent="0" algn="l" rtl="0">
              <a:lnSpc>
                <a:spcPct val="115000"/>
              </a:lnSpc>
              <a:spcBef>
                <a:spcPts val="800"/>
              </a:spcBef>
              <a:spcAft>
                <a:spcPts val="0"/>
              </a:spcAft>
              <a:buNone/>
            </a:pPr>
            <a:r>
              <a:rPr lang="en-US" i="1" dirty="0">
                <a:latin typeface="Kalam" panose="020B0604020202020204" charset="0"/>
                <a:ea typeface="Montserrat"/>
                <a:cs typeface="Kalam" panose="020B0604020202020204" charset="0"/>
                <a:sym typeface="Montserrat"/>
              </a:rPr>
              <a:t>two months. At the conclusion, the effectiveness of the solution and dispenser was surveyed. Although the particular alcohol antiseptic was disliked due to the skin-drying effect that the alcohol solution had caused, the hand sanitizer dispenser was advised for greater use throughout the healthcare facilities.</a:t>
            </a:r>
            <a:endParaRPr i="1" dirty="0">
              <a:latin typeface="Kalam" panose="020B0604020202020204" charset="0"/>
              <a:ea typeface="Montserrat"/>
              <a:cs typeface="Kalam" panose="020B0604020202020204" charset="0"/>
              <a:sym typeface="Montserrat"/>
            </a:endParaRPr>
          </a:p>
          <a:p>
            <a:pPr marL="0" lvl="0" indent="0" algn="l" rtl="0">
              <a:lnSpc>
                <a:spcPct val="115000"/>
              </a:lnSpc>
              <a:spcBef>
                <a:spcPts val="800"/>
              </a:spcBef>
              <a:spcAft>
                <a:spcPts val="800"/>
              </a:spcAft>
              <a:buNone/>
            </a:pPr>
            <a:r>
              <a:rPr lang="en-US" i="1" dirty="0">
                <a:latin typeface="Kalam" panose="020B0604020202020204" charset="0"/>
                <a:ea typeface="Montserrat"/>
                <a:cs typeface="Kalam" panose="020B0604020202020204" charset="0"/>
                <a:sym typeface="Montserrat"/>
              </a:rPr>
              <a:t>The filth, poverty and disease impregnating nineteenth century’s society was absolutely reduced by revolutionary sanitation movements throughout the twentieth century. Although several other advances can be causally and temporally relevant to some of these diseases, the causal evidence is conformable with the theory that personal hygiene is another factor helping to determine the decline. The advances of hygiene such as that automatic sanitizer dispenser can be considered as one of the more silent victories of public health and continues to be an important disease prevention strategy, even in this “modern” era when the “gospel of germs” has waned in popularity</a:t>
            </a:r>
            <a:r>
              <a:rPr lang="en-US" sz="1200" i="1" dirty="0">
                <a:latin typeface="Montserrat"/>
                <a:ea typeface="Montserrat"/>
                <a:cs typeface="Montserrat"/>
                <a:sym typeface="Montserrat"/>
              </a:rPr>
              <a:t>.</a:t>
            </a:r>
            <a:endParaRPr i="1" dirty="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5478F5-2A49-45AE-9D99-BBEEC187E42A}"/>
              </a:ext>
            </a:extLst>
          </p:cNvPr>
          <p:cNvSpPr>
            <a:spLocks noGrp="1"/>
          </p:cNvSpPr>
          <p:nvPr>
            <p:ph type="ctrTitle"/>
          </p:nvPr>
        </p:nvSpPr>
        <p:spPr>
          <a:xfrm>
            <a:off x="4308200" y="403860"/>
            <a:ext cx="4226100" cy="2747765"/>
          </a:xfrm>
        </p:spPr>
        <p:txBody>
          <a:bodyPr/>
          <a:lstStyle/>
          <a:p>
            <a:r>
              <a:rPr lang="en-IN" sz="3600" b="1" dirty="0"/>
              <a:t>   SIMULATION</a:t>
            </a:r>
            <a:br>
              <a:rPr lang="en-IN" b="1" dirty="0"/>
            </a:br>
            <a:r>
              <a:rPr lang="en-IN" b="1" dirty="0"/>
              <a:t>  </a:t>
            </a:r>
            <a:r>
              <a:rPr lang="en-IN" sz="3200" dirty="0" err="1">
                <a:solidFill>
                  <a:schemeClr val="bg2">
                    <a:lumMod val="75000"/>
                    <a:lumOff val="25000"/>
                  </a:schemeClr>
                </a:solidFill>
              </a:rPr>
              <a:t>Tinkercad</a:t>
            </a:r>
            <a:r>
              <a:rPr lang="en-IN" sz="3200">
                <a:solidFill>
                  <a:schemeClr val="bg2">
                    <a:lumMod val="75000"/>
                    <a:lumOff val="25000"/>
                  </a:schemeClr>
                </a:solidFill>
              </a:rPr>
              <a:t> Software.</a:t>
            </a:r>
            <a:endParaRPr lang="en-IN" sz="3200" dirty="0"/>
          </a:p>
        </p:txBody>
      </p:sp>
      <p:sp>
        <p:nvSpPr>
          <p:cNvPr id="2" name="Slide Number Placeholder 1">
            <a:extLst>
              <a:ext uri="{FF2B5EF4-FFF2-40B4-BE49-F238E27FC236}">
                <a16:creationId xmlns:a16="http://schemas.microsoft.com/office/drawing/2014/main" id="{A84F5E1E-2360-45C1-B3AB-8C514869C620}"/>
              </a:ext>
            </a:extLst>
          </p:cNvPr>
          <p:cNvSpPr>
            <a:spLocks noGrp="1"/>
          </p:cNvSpPr>
          <p:nvPr>
            <p:ph type="sldNum" idx="4294967295"/>
          </p:nvPr>
        </p:nvSpPr>
        <p:spPr>
          <a:xfrm>
            <a:off x="0" y="4749800"/>
            <a:ext cx="549275" cy="393700"/>
          </a:xfrm>
        </p:spPr>
        <p:txBody>
          <a:bodyPr/>
          <a:lstStyle/>
          <a:p>
            <a:pPr marL="0" lvl="0" indent="0" algn="l"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27646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1"/>
          <p:cNvSpPr/>
          <p:nvPr/>
        </p:nvSpPr>
        <p:spPr>
          <a:xfrm rot="2487132">
            <a:off x="4448455" y="2058405"/>
            <a:ext cx="247093" cy="240136"/>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35" name="Google Shape;135;p2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17</a:t>
            </a:fld>
            <a:endParaRPr/>
          </a:p>
        </p:txBody>
      </p:sp>
      <p:sp>
        <p:nvSpPr>
          <p:cNvPr id="136" name="Google Shape;136;p21"/>
          <p:cNvSpPr txBox="1"/>
          <p:nvPr/>
        </p:nvSpPr>
        <p:spPr>
          <a:xfrm>
            <a:off x="4744086" y="615663"/>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508A52"/>
                </a:solidFill>
                <a:latin typeface="Calibri"/>
                <a:ea typeface="Calibri"/>
                <a:cs typeface="Calibri"/>
                <a:sym typeface="Calibri"/>
              </a:rPr>
              <a:t>conclusion</a:t>
            </a:r>
            <a:endParaRPr sz="3200" b="0" i="0" u="none" strike="noStrike" cap="none">
              <a:solidFill>
                <a:srgbClr val="508A52"/>
              </a:solidFill>
              <a:latin typeface="Calibri"/>
              <a:ea typeface="Calibri"/>
              <a:cs typeface="Calibri"/>
              <a:sym typeface="Calibri"/>
            </a:endParaRPr>
          </a:p>
        </p:txBody>
      </p:sp>
      <p:sp>
        <p:nvSpPr>
          <p:cNvPr id="137" name="Google Shape;137;p21"/>
          <p:cNvSpPr txBox="1"/>
          <p:nvPr/>
        </p:nvSpPr>
        <p:spPr>
          <a:xfrm>
            <a:off x="4920617" y="1828225"/>
            <a:ext cx="4064633"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automatic hand sanitizer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device proposed in this paper is ultimately expected to contribute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contactless hand disinfection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public places and virus infection prevention. Additionally, it is economical and eco-friendly by decreasing waste emissions</a:t>
            </a:r>
            <a:r>
              <a:rPr lang="en-US" sz="1800" b="0" i="0" u="none" strike="noStrike" cap="none">
                <a:solidFill>
                  <a:srgbClr val="000000"/>
                </a:solidFill>
                <a:latin typeface="Kalam"/>
                <a:ea typeface="Kalam"/>
                <a:cs typeface="Kalam"/>
                <a:sym typeface="Kalam"/>
              </a:rPr>
              <a:t>.</a:t>
            </a:r>
            <a:endParaRPr sz="1800" b="0" i="0" u="none" strike="noStrike" cap="none">
              <a:solidFill>
                <a:srgbClr val="000000"/>
              </a:solidFill>
              <a:latin typeface="Kalam"/>
              <a:ea typeface="Kalam"/>
              <a:cs typeface="Kalam"/>
              <a:sym typeface="Kala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body" idx="2"/>
          </p:nvPr>
        </p:nvSpPr>
        <p:spPr>
          <a:xfrm>
            <a:off x="5855725" y="1333125"/>
            <a:ext cx="2831100" cy="345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US"/>
              <a:t>.</a:t>
            </a:r>
            <a:endParaRPr/>
          </a:p>
        </p:txBody>
      </p:sp>
      <p:sp>
        <p:nvSpPr>
          <p:cNvPr id="143" name="Google Shape;143;p22"/>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18</a:t>
            </a:fld>
            <a:endParaRPr/>
          </a:p>
        </p:txBody>
      </p:sp>
      <p:sp>
        <p:nvSpPr>
          <p:cNvPr id="144" name="Google Shape;144;p22"/>
          <p:cNvSpPr txBox="1">
            <a:spLocks noGrp="1"/>
          </p:cNvSpPr>
          <p:nvPr>
            <p:ph type="title"/>
          </p:nvPr>
        </p:nvSpPr>
        <p:spPr>
          <a:xfrm>
            <a:off x="241285" y="-101863"/>
            <a:ext cx="5832600" cy="90527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2000"/>
              <a:buNone/>
            </a:pPr>
            <a:r>
              <a:rPr lang="en-US" sz="3200" b="0" i="0">
                <a:solidFill>
                  <a:srgbClr val="222222"/>
                </a:solidFill>
                <a:latin typeface="Arial"/>
                <a:ea typeface="Arial"/>
                <a:cs typeface="Arial"/>
                <a:sym typeface="Arial"/>
              </a:rPr>
              <a:t> </a:t>
            </a:r>
            <a:endParaRPr sz="3200"/>
          </a:p>
        </p:txBody>
      </p:sp>
      <p:sp>
        <p:nvSpPr>
          <p:cNvPr id="145" name="Google Shape;145;p22"/>
          <p:cNvSpPr txBox="1"/>
          <p:nvPr/>
        </p:nvSpPr>
        <p:spPr>
          <a:xfrm>
            <a:off x="4572000" y="803412"/>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56C4B1"/>
                </a:solidFill>
                <a:latin typeface="Calibri"/>
                <a:ea typeface="Calibri"/>
                <a:cs typeface="Calibri"/>
                <a:sym typeface="Calibri"/>
              </a:rPr>
              <a:t>Reference</a:t>
            </a:r>
            <a:endParaRPr/>
          </a:p>
        </p:txBody>
      </p:sp>
      <p:sp>
        <p:nvSpPr>
          <p:cNvPr id="146" name="Google Shape;146;p22"/>
          <p:cNvSpPr txBox="1"/>
          <p:nvPr/>
        </p:nvSpPr>
        <p:spPr>
          <a:xfrm>
            <a:off x="3742906" y="1607105"/>
            <a:ext cx="45720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https://www.google.com/aclk?sa=l&amp;ai=DChcSEwjdobX2_q7vAhUXrpYKHf9jCPEYABAAGgJ0bA&amp;ae=2&amp;sig=AOD64_1aHaXFze0UlEtBxRqg3QUvzCkhQA&amp;q&amp;adurl&amp;ved=2ahUKEwi4kq32_q7vAhXyzzgGHUX8AcwQ0Qx6BAgEEAE</a:t>
            </a:r>
            <a:endParaRPr/>
          </a:p>
        </p:txBody>
      </p:sp>
      <p:sp>
        <p:nvSpPr>
          <p:cNvPr id="147" name="Google Shape;147;p22"/>
          <p:cNvSpPr txBox="1"/>
          <p:nvPr/>
        </p:nvSpPr>
        <p:spPr>
          <a:xfrm>
            <a:off x="3787885" y="3415358"/>
            <a:ext cx="45720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https://www.researchgate.net/publication/344076028_Novel_design_of_automatic_sanitizer_dispenser_machine_based_on_ultrasonic_sensor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19</a:t>
            </a:fld>
            <a:endParaRPr/>
          </a:p>
        </p:txBody>
      </p:sp>
      <p:pic>
        <p:nvPicPr>
          <p:cNvPr id="153" name="Google Shape;153;p23" descr="West Chester Citizens Police Academy Alumni Association | Another major  boost for the UTV Fund!"/>
          <p:cNvPicPr preferRelativeResize="0"/>
          <p:nvPr/>
        </p:nvPicPr>
        <p:blipFill rotWithShape="1">
          <a:blip r:embed="rId3">
            <a:alphaModFix/>
          </a:blip>
          <a:srcRect/>
          <a:stretch/>
        </p:blipFill>
        <p:spPr>
          <a:xfrm>
            <a:off x="0" y="0"/>
            <a:ext cx="4984750" cy="5143500"/>
          </a:xfrm>
          <a:prstGeom prst="rect">
            <a:avLst/>
          </a:prstGeom>
          <a:noFill/>
          <a:ln>
            <a:noFill/>
          </a:ln>
        </p:spPr>
      </p:pic>
      <p:sp>
        <p:nvSpPr>
          <p:cNvPr id="154" name="Google Shape;154;p23"/>
          <p:cNvSpPr txBox="1"/>
          <p:nvPr/>
        </p:nvSpPr>
        <p:spPr>
          <a:xfrm>
            <a:off x="5245100" y="2489597"/>
            <a:ext cx="3651250" cy="375487"/>
          </a:xfrm>
          <a:prstGeom prst="rect">
            <a:avLst/>
          </a:prstGeom>
          <a:noFill/>
          <a:ln>
            <a:noFill/>
          </a:ln>
        </p:spPr>
        <p:txBody>
          <a:bodyPr spcFirstLastPara="1" wrap="square" lIns="91425" tIns="45700" rIns="91425" bIns="45700" anchor="t" anchorCtr="0">
            <a:spAutoFit/>
          </a:bodyPr>
          <a:lstStyle/>
          <a:p>
            <a:pPr marL="114300" marR="0" lvl="0" indent="0" algn="r" rtl="0">
              <a:lnSpc>
                <a:spcPct val="115000"/>
              </a:lnSpc>
              <a:spcBef>
                <a:spcPts val="0"/>
              </a:spcBef>
              <a:spcAft>
                <a:spcPts val="0"/>
              </a:spcAft>
              <a:buNone/>
            </a:pPr>
            <a:r>
              <a:rPr lang="en-US" sz="1600" b="0" i="0" u="none" strike="noStrike" cap="none">
                <a:solidFill>
                  <a:srgbClr val="373737"/>
                </a:solidFill>
                <a:latin typeface="Kalam"/>
                <a:ea typeface="Kalam"/>
                <a:cs typeface="Kalam"/>
                <a:sym typeface="Kalam"/>
              </a:rPr>
              <a:t> </a:t>
            </a: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a:off x="4984750" y="0"/>
            <a:ext cx="4159250" cy="5143500"/>
          </a:xfrm>
          <a:prstGeom prst="rect">
            <a:avLst/>
          </a:prstGeom>
          <a:solidFill>
            <a:schemeClr val="accent1"/>
          </a:solidFill>
          <a:ln w="25400" cap="flat" cmpd="sng">
            <a:solidFill>
              <a:srgbClr val="3565A6"/>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r" rtl="0">
              <a:lnSpc>
                <a:spcPct val="115000"/>
              </a:lnSpc>
              <a:spcBef>
                <a:spcPts val="0"/>
              </a:spcBef>
              <a:spcAft>
                <a:spcPts val="0"/>
              </a:spcAft>
              <a:buNone/>
            </a:pPr>
            <a:r>
              <a:rPr lang="en-US" sz="1800" b="1" i="0" u="none" strike="noStrike" cap="none">
                <a:solidFill>
                  <a:schemeClr val="lt1"/>
                </a:solidFill>
                <a:latin typeface="Kalam"/>
                <a:ea typeface="Kalam"/>
                <a:cs typeface="Kalam"/>
                <a:sym typeface="Kalam"/>
              </a:rPr>
              <a:t>presentation by- </a:t>
            </a:r>
            <a:br>
              <a:rPr lang="en-US" sz="1800" b="1" i="0" u="none" strike="noStrike" cap="none">
                <a:solidFill>
                  <a:schemeClr val="lt1"/>
                </a:solidFill>
                <a:latin typeface="Kalam"/>
                <a:ea typeface="Kalam"/>
                <a:cs typeface="Kalam"/>
                <a:sym typeface="Kalam"/>
              </a:rPr>
            </a:br>
            <a:r>
              <a:rPr lang="en-US" sz="1800" b="1" i="0" u="none" strike="noStrike" cap="none">
                <a:solidFill>
                  <a:schemeClr val="lt1"/>
                </a:solidFill>
                <a:latin typeface="Kalam"/>
                <a:ea typeface="Kalam"/>
                <a:cs typeface="Kalam"/>
                <a:sym typeface="Kalam"/>
              </a:rPr>
              <a:t> Sakshi pathak, 19bee10004</a:t>
            </a:r>
            <a:br>
              <a:rPr lang="en-US" sz="1800" b="1" i="0" u="none" strike="noStrike" cap="none">
                <a:solidFill>
                  <a:schemeClr val="lt1"/>
                </a:solidFill>
                <a:latin typeface="Kalam"/>
                <a:ea typeface="Kalam"/>
                <a:cs typeface="Kalam"/>
                <a:sym typeface="Kalam"/>
              </a:rPr>
            </a:br>
            <a:r>
              <a:rPr lang="en-US" sz="1800" b="1" i="0" u="none" strike="noStrike" cap="none">
                <a:solidFill>
                  <a:schemeClr val="lt1"/>
                </a:solidFill>
                <a:latin typeface="Kalam"/>
                <a:ea typeface="Kalam"/>
                <a:cs typeface="Kalam"/>
                <a:sym typeface="Kalam"/>
              </a:rPr>
              <a:t> sanjyot sanjay khardekar, 19bee10021</a:t>
            </a:r>
            <a:br>
              <a:rPr lang="en-US" sz="1800" b="1" i="0" u="none" strike="noStrike" cap="none">
                <a:solidFill>
                  <a:schemeClr val="lt1"/>
                </a:solidFill>
                <a:latin typeface="Kalam"/>
                <a:ea typeface="Kalam"/>
                <a:cs typeface="Kalam"/>
                <a:sym typeface="Kalam"/>
              </a:rPr>
            </a:br>
            <a:r>
              <a:rPr lang="en-US" sz="1800" b="1" i="0" u="none" strike="noStrike" cap="none">
                <a:solidFill>
                  <a:schemeClr val="lt1"/>
                </a:solidFill>
                <a:latin typeface="Kalam"/>
                <a:ea typeface="Kalam"/>
                <a:cs typeface="Kalam"/>
                <a:sym typeface="Kalam"/>
              </a:rPr>
              <a:t> kritik kumar Saini , 19bee10016</a:t>
            </a:r>
            <a:br>
              <a:rPr lang="en-US" sz="1800" b="1" i="0" u="none" strike="noStrike" cap="none">
                <a:solidFill>
                  <a:schemeClr val="lt1"/>
                </a:solidFill>
                <a:latin typeface="Kalam"/>
                <a:ea typeface="Kalam"/>
                <a:cs typeface="Kalam"/>
                <a:sym typeface="Kalam"/>
              </a:rPr>
            </a:br>
            <a:r>
              <a:rPr lang="en-US" sz="1800" b="1" i="0" u="none" strike="noStrike" cap="none">
                <a:solidFill>
                  <a:schemeClr val="lt1"/>
                </a:solidFill>
                <a:latin typeface="Kalam"/>
                <a:ea typeface="Kalam"/>
                <a:cs typeface="Kalam"/>
                <a:sym typeface="Kalam"/>
              </a:rPr>
              <a:t> Shailesh digari, 19bee10014</a:t>
            </a:r>
            <a:endParaRPr/>
          </a:p>
          <a:p>
            <a:pPr marL="114300" marR="0" lvl="0" indent="0" algn="l" rtl="0">
              <a:lnSpc>
                <a:spcPct val="115000"/>
              </a:lnSpc>
              <a:spcBef>
                <a:spcPts val="0"/>
              </a:spcBef>
              <a:spcAft>
                <a:spcPts val="0"/>
              </a:spcAft>
              <a:buNone/>
            </a:pPr>
            <a:br>
              <a:rPr lang="en-US" sz="1800" b="1" i="0" u="none" strike="noStrike" cap="none">
                <a:solidFill>
                  <a:schemeClr val="lt1"/>
                </a:solidFill>
                <a:latin typeface="Calibri"/>
                <a:ea typeface="Calibri"/>
                <a:cs typeface="Calibri"/>
                <a:sym typeface="Calibri"/>
              </a:rPr>
            </a:br>
            <a:r>
              <a:rPr lang="en-US" sz="1800" b="1" i="0" u="none" strike="noStrike" cap="none">
                <a:solidFill>
                  <a:schemeClr val="lt1"/>
                </a:solidFill>
                <a:latin typeface="Kalam"/>
                <a:ea typeface="Kalam"/>
                <a:cs typeface="Kalam"/>
                <a:sym typeface="Kalam"/>
              </a:rPr>
              <a:t>Guide by-</a:t>
            </a:r>
            <a:endParaRPr/>
          </a:p>
          <a:p>
            <a:pPr marL="114300" marR="0" lvl="0" indent="0" algn="l" rtl="0">
              <a:lnSpc>
                <a:spcPct val="115000"/>
              </a:lnSpc>
              <a:spcBef>
                <a:spcPts val="0"/>
              </a:spcBef>
              <a:spcAft>
                <a:spcPts val="0"/>
              </a:spcAft>
              <a:buNone/>
            </a:pPr>
            <a:r>
              <a:rPr lang="en-US" sz="1800" b="1" i="0" u="none" strike="noStrike" cap="none">
                <a:solidFill>
                  <a:schemeClr val="lt1"/>
                </a:solidFill>
                <a:latin typeface="Kalam"/>
                <a:ea typeface="Kalam"/>
                <a:cs typeface="Kalam"/>
                <a:sym typeface="Kalam"/>
              </a:rPr>
              <a:t>Dr. Jitendra kumar Tandekar</a:t>
            </a:r>
            <a:endParaRPr sz="1800" b="1" i="0" u="none" strike="noStrike" cap="none">
              <a:solidFill>
                <a:schemeClr val="lt1"/>
              </a:solidFill>
              <a:latin typeface="Kalam"/>
              <a:ea typeface="Kalam"/>
              <a:cs typeface="Kalam"/>
              <a:sym typeface="Kala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8"/>
          <p:cNvSpPr/>
          <p:nvPr/>
        </p:nvSpPr>
        <p:spPr>
          <a:xfrm rot="2487132">
            <a:off x="4448455" y="2058405"/>
            <a:ext cx="247093" cy="240136"/>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34" name="Google Shape;34;p8"/>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2</a:t>
            </a:fld>
            <a:endParaRPr/>
          </a:p>
        </p:txBody>
      </p:sp>
      <p:sp>
        <p:nvSpPr>
          <p:cNvPr id="35" name="Google Shape;35;p8"/>
          <p:cNvSpPr txBox="1"/>
          <p:nvPr/>
        </p:nvSpPr>
        <p:spPr>
          <a:xfrm>
            <a:off x="5622902" y="637916"/>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134283"/>
                </a:solidFill>
                <a:latin typeface="Kalam"/>
                <a:ea typeface="Kalam"/>
                <a:cs typeface="Kalam"/>
                <a:sym typeface="Kalam"/>
              </a:rPr>
              <a:t>INDEX</a:t>
            </a:r>
            <a:endParaRPr sz="3200" b="1" i="0" u="none" strike="noStrike" cap="none">
              <a:solidFill>
                <a:srgbClr val="134283"/>
              </a:solidFill>
              <a:latin typeface="Kalam"/>
              <a:ea typeface="Kalam"/>
              <a:cs typeface="Kalam"/>
              <a:sym typeface="Kalam"/>
            </a:endParaRPr>
          </a:p>
        </p:txBody>
      </p:sp>
      <p:sp>
        <p:nvSpPr>
          <p:cNvPr id="36" name="Google Shape;36;p8"/>
          <p:cNvSpPr txBox="1"/>
          <p:nvPr/>
        </p:nvSpPr>
        <p:spPr>
          <a:xfrm>
            <a:off x="5575209" y="1791435"/>
            <a:ext cx="5098200" cy="295923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Literature survey</a:t>
            </a:r>
            <a:endParaRPr dirty="0"/>
          </a:p>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Block diagram</a:t>
            </a:r>
            <a:endParaRPr dirty="0"/>
          </a:p>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Circuit diagram</a:t>
            </a:r>
            <a:endParaRPr dirty="0"/>
          </a:p>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Work plan </a:t>
            </a:r>
            <a:endParaRPr sz="1800" b="0" i="0" u="none" strike="noStrike" cap="none" dirty="0">
              <a:solidFill>
                <a:srgbClr val="2C3644"/>
              </a:solidFill>
              <a:latin typeface="Kalam"/>
              <a:ea typeface="Kalam"/>
              <a:cs typeface="Kalam"/>
              <a:sym typeface="Kalam"/>
            </a:endParaRPr>
          </a:p>
          <a:p>
            <a:pPr marL="457200" marR="0" lvl="0" indent="-342900" algn="l" rtl="0">
              <a:lnSpc>
                <a:spcPct val="115000"/>
              </a:lnSpc>
              <a:spcBef>
                <a:spcPts val="0"/>
              </a:spcBef>
              <a:spcAft>
                <a:spcPts val="0"/>
              </a:spcAft>
              <a:buClr>
                <a:srgbClr val="2C3644"/>
              </a:buClr>
              <a:buSzPts val="1800"/>
              <a:buFont typeface="Kalam"/>
              <a:buChar char="⪢"/>
            </a:pPr>
            <a:r>
              <a:rPr lang="en-US" sz="1800" dirty="0">
                <a:solidFill>
                  <a:srgbClr val="2C3644"/>
                </a:solidFill>
                <a:latin typeface="Kalam"/>
                <a:ea typeface="Kalam"/>
                <a:cs typeface="Kalam"/>
                <a:sym typeface="Kalam"/>
              </a:rPr>
              <a:t>Mechanism</a:t>
            </a:r>
            <a:endParaRPr sz="1800" dirty="0">
              <a:solidFill>
                <a:srgbClr val="2C3644"/>
              </a:solidFill>
              <a:latin typeface="Kalam"/>
              <a:ea typeface="Kalam"/>
              <a:cs typeface="Kalam"/>
              <a:sym typeface="Kalam"/>
            </a:endParaRPr>
          </a:p>
          <a:p>
            <a:pPr marL="457200" marR="0" lvl="0" indent="-342900" algn="l" rtl="0">
              <a:lnSpc>
                <a:spcPct val="115000"/>
              </a:lnSpc>
              <a:spcBef>
                <a:spcPts val="0"/>
              </a:spcBef>
              <a:spcAft>
                <a:spcPts val="0"/>
              </a:spcAft>
              <a:buClr>
                <a:srgbClr val="2C3644"/>
              </a:buClr>
              <a:buSzPts val="1800"/>
              <a:buFont typeface="Kalam"/>
              <a:buChar char="⪢"/>
            </a:pPr>
            <a:r>
              <a:rPr lang="en-US" sz="1800" dirty="0">
                <a:solidFill>
                  <a:srgbClr val="2C3644"/>
                </a:solidFill>
                <a:latin typeface="Kalam"/>
                <a:ea typeface="Kalam"/>
                <a:cs typeface="Kalam"/>
                <a:sym typeface="Kalam"/>
              </a:rPr>
              <a:t>Advantages</a:t>
            </a:r>
            <a:endParaRPr sz="1800" dirty="0">
              <a:solidFill>
                <a:srgbClr val="2C3644"/>
              </a:solidFill>
              <a:latin typeface="Kalam"/>
              <a:ea typeface="Kalam"/>
              <a:cs typeface="Kalam"/>
              <a:sym typeface="Kalam"/>
            </a:endParaRPr>
          </a:p>
          <a:p>
            <a:pPr marL="457200" marR="0" lvl="0" indent="-342900" algn="l" rtl="0">
              <a:lnSpc>
                <a:spcPct val="115000"/>
              </a:lnSpc>
              <a:spcBef>
                <a:spcPts val="0"/>
              </a:spcBef>
              <a:spcAft>
                <a:spcPts val="0"/>
              </a:spcAft>
              <a:buClr>
                <a:srgbClr val="2C3644"/>
              </a:buClr>
              <a:buSzPts val="1800"/>
              <a:buFont typeface="Kalam"/>
              <a:buChar char="⪢"/>
            </a:pPr>
            <a:r>
              <a:rPr lang="en-US" sz="1800" dirty="0">
                <a:solidFill>
                  <a:srgbClr val="2C3644"/>
                </a:solidFill>
                <a:latin typeface="Kalam"/>
                <a:ea typeface="Kalam"/>
                <a:cs typeface="Kalam"/>
                <a:sym typeface="Kalam"/>
              </a:rPr>
              <a:t>Applications</a:t>
            </a:r>
            <a:endParaRPr sz="1800" dirty="0">
              <a:solidFill>
                <a:srgbClr val="2C3644"/>
              </a:solidFill>
              <a:latin typeface="Kalam"/>
              <a:ea typeface="Kalam"/>
              <a:cs typeface="Kalam"/>
              <a:sym typeface="Kalam"/>
            </a:endParaRPr>
          </a:p>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Conclusion</a:t>
            </a:r>
            <a:endParaRPr dirty="0"/>
          </a:p>
          <a:p>
            <a:pPr marL="457200" marR="0" lvl="0" indent="-342900" algn="l" rtl="0">
              <a:lnSpc>
                <a:spcPct val="115000"/>
              </a:lnSpc>
              <a:spcBef>
                <a:spcPts val="0"/>
              </a:spcBef>
              <a:spcAft>
                <a:spcPts val="0"/>
              </a:spcAft>
              <a:buClr>
                <a:srgbClr val="9DDDD2"/>
              </a:buClr>
              <a:buSzPts val="1800"/>
              <a:buFont typeface="Merriweather"/>
              <a:buChar char="⪢"/>
            </a:pPr>
            <a:r>
              <a:rPr lang="en-US" sz="1800" b="0" i="0" u="none" strike="noStrike" cap="none" dirty="0">
                <a:solidFill>
                  <a:srgbClr val="2C3644"/>
                </a:solidFill>
                <a:latin typeface="Kalam"/>
                <a:ea typeface="Kalam"/>
                <a:cs typeface="Kalam"/>
                <a:sym typeface="Kalam"/>
              </a:rPr>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body" idx="2"/>
          </p:nvPr>
        </p:nvSpPr>
        <p:spPr>
          <a:xfrm>
            <a:off x="5855725" y="1333125"/>
            <a:ext cx="2831100" cy="345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US"/>
              <a:t>.</a:t>
            </a:r>
            <a:endParaRPr/>
          </a:p>
        </p:txBody>
      </p:sp>
      <p:sp>
        <p:nvSpPr>
          <p:cNvPr id="42" name="Google Shape;42;p9"/>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Kalam"/>
                <a:ea typeface="Kalam"/>
                <a:cs typeface="Kalam"/>
                <a:sym typeface="Kalam"/>
              </a:rPr>
              <a:t>3</a:t>
            </a:fld>
            <a:endParaRPr sz="1300" b="0" i="0" u="none" strike="noStrike" cap="none">
              <a:solidFill>
                <a:srgbClr val="FFFFFF"/>
              </a:solidFill>
              <a:latin typeface="Kalam"/>
              <a:ea typeface="Kalam"/>
              <a:cs typeface="Kalam"/>
              <a:sym typeface="Kalam"/>
            </a:endParaRPr>
          </a:p>
        </p:txBody>
      </p:sp>
      <p:sp>
        <p:nvSpPr>
          <p:cNvPr id="43" name="Google Shape;43;p9"/>
          <p:cNvSpPr txBox="1">
            <a:spLocks noGrp="1"/>
          </p:cNvSpPr>
          <p:nvPr>
            <p:ph type="title"/>
          </p:nvPr>
        </p:nvSpPr>
        <p:spPr>
          <a:xfrm>
            <a:off x="241285" y="-101863"/>
            <a:ext cx="5832600" cy="90527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2000"/>
              <a:buNone/>
            </a:pPr>
            <a:r>
              <a:rPr lang="en-US" sz="3200" b="0" i="0">
                <a:solidFill>
                  <a:srgbClr val="222222"/>
                </a:solidFill>
                <a:latin typeface="Arial"/>
                <a:ea typeface="Arial"/>
                <a:cs typeface="Arial"/>
                <a:sym typeface="Arial"/>
              </a:rPr>
              <a:t> </a:t>
            </a:r>
            <a:endParaRPr sz="3200"/>
          </a:p>
        </p:txBody>
      </p:sp>
      <p:sp>
        <p:nvSpPr>
          <p:cNvPr id="44" name="Google Shape;44;p9"/>
          <p:cNvSpPr txBox="1"/>
          <p:nvPr/>
        </p:nvSpPr>
        <p:spPr>
          <a:xfrm>
            <a:off x="3841527" y="981204"/>
            <a:ext cx="4964675" cy="3385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600" b="0" i="0" u="none" strike="noStrike" cap="none">
              <a:solidFill>
                <a:srgbClr val="000000"/>
              </a:solidFill>
              <a:latin typeface="Kalam"/>
              <a:ea typeface="Kalam"/>
              <a:cs typeface="Kalam"/>
              <a:sym typeface="Kalam"/>
            </a:endParaRPr>
          </a:p>
        </p:txBody>
      </p:sp>
      <p:sp>
        <p:nvSpPr>
          <p:cNvPr id="45" name="Google Shape;45;p9"/>
          <p:cNvSpPr txBox="1"/>
          <p:nvPr/>
        </p:nvSpPr>
        <p:spPr>
          <a:xfrm>
            <a:off x="2171226" y="188474"/>
            <a:ext cx="8305275" cy="587853"/>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None/>
            </a:pPr>
            <a:r>
              <a:rPr lang="en-US" sz="2800" b="1" i="0" u="none" strike="noStrike" cap="none" dirty="0">
                <a:solidFill>
                  <a:srgbClr val="568820"/>
                </a:solidFill>
                <a:latin typeface="Kalam"/>
                <a:ea typeface="Kalam"/>
                <a:cs typeface="Kalam"/>
                <a:sym typeface="Kalam"/>
              </a:rPr>
              <a:t> </a:t>
            </a:r>
            <a:r>
              <a:rPr lang="en-US" sz="2800" b="1" dirty="0">
                <a:solidFill>
                  <a:srgbClr val="568820"/>
                </a:solidFill>
                <a:latin typeface="Kalam"/>
                <a:ea typeface="Kalam"/>
                <a:cs typeface="Kalam"/>
                <a:sym typeface="Kalam"/>
              </a:rPr>
              <a:t>A</a:t>
            </a:r>
            <a:r>
              <a:rPr lang="en-US" sz="2800" b="1" i="0" u="none" strike="noStrike" cap="none" dirty="0">
                <a:solidFill>
                  <a:srgbClr val="568820"/>
                </a:solidFill>
                <a:latin typeface="Kalam"/>
                <a:ea typeface="Kalam"/>
                <a:cs typeface="Kalam"/>
                <a:sym typeface="Kalam"/>
              </a:rPr>
              <a:t>utomatic sanitizer Dispenser</a:t>
            </a:r>
            <a:endParaRPr sz="2800" b="1" i="0" u="none" strike="noStrike" cap="none" dirty="0">
              <a:solidFill>
                <a:srgbClr val="568820"/>
              </a:solidFill>
              <a:latin typeface="Kalam"/>
              <a:ea typeface="Kalam"/>
              <a:cs typeface="Kalam"/>
              <a:sym typeface="Kalam"/>
            </a:endParaRPr>
          </a:p>
        </p:txBody>
      </p:sp>
      <p:sp>
        <p:nvSpPr>
          <p:cNvPr id="46" name="Google Shape;46;p9"/>
          <p:cNvSpPr txBox="1"/>
          <p:nvPr/>
        </p:nvSpPr>
        <p:spPr>
          <a:xfrm>
            <a:off x="2920816" y="2664143"/>
            <a:ext cx="52561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02124"/>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47" name="Google Shape;47;p9"/>
          <p:cNvSpPr txBox="1"/>
          <p:nvPr/>
        </p:nvSpPr>
        <p:spPr>
          <a:xfrm>
            <a:off x="2920816" y="981204"/>
            <a:ext cx="5256154" cy="40318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202124"/>
                </a:solidFill>
                <a:latin typeface="Kalam"/>
                <a:ea typeface="Kalam"/>
                <a:cs typeface="Kalam"/>
                <a:sym typeface="Kalam"/>
              </a:rPr>
              <a:t>1. The Automatic Sanitizer Dispenser is an infrared motion sensor-based dispenser. </a:t>
            </a:r>
            <a:endParaRPr/>
          </a:p>
          <a:p>
            <a:pPr marL="0" marR="0" lvl="0" indent="0" algn="l" rtl="0">
              <a:lnSpc>
                <a:spcPct val="100000"/>
              </a:lnSpc>
              <a:spcBef>
                <a:spcPts val="0"/>
              </a:spcBef>
              <a:spcAft>
                <a:spcPts val="0"/>
              </a:spcAft>
              <a:buNone/>
            </a:pPr>
            <a:endParaRPr sz="1600" b="0" i="0" u="none" strike="noStrike" cap="none">
              <a:solidFill>
                <a:srgbClr val="202124"/>
              </a:solidFill>
              <a:latin typeface="Kalam"/>
              <a:ea typeface="Kalam"/>
              <a:cs typeface="Kalam"/>
              <a:sym typeface="Kalam"/>
            </a:endParaRPr>
          </a:p>
          <a:p>
            <a:pPr marL="0" marR="0" lvl="0" indent="0" algn="l" rtl="0">
              <a:lnSpc>
                <a:spcPct val="100000"/>
              </a:lnSpc>
              <a:spcBef>
                <a:spcPts val="0"/>
              </a:spcBef>
              <a:spcAft>
                <a:spcPts val="0"/>
              </a:spcAft>
              <a:buNone/>
            </a:pPr>
            <a:r>
              <a:rPr lang="en-US" sz="1600" b="0" i="0" u="none" strike="noStrike" cap="none">
                <a:solidFill>
                  <a:srgbClr val="202124"/>
                </a:solidFill>
                <a:latin typeface="Kalam"/>
                <a:ea typeface="Kalam"/>
                <a:cs typeface="Kalam"/>
                <a:sym typeface="Kalam"/>
              </a:rPr>
              <a:t>2. It used to dispense any alcohol-based sanitizer. </a:t>
            </a:r>
            <a:endParaRPr/>
          </a:p>
          <a:p>
            <a:pPr marL="0" marR="0" lvl="0" indent="0" algn="l" rtl="0">
              <a:lnSpc>
                <a:spcPct val="100000"/>
              </a:lnSpc>
              <a:spcBef>
                <a:spcPts val="0"/>
              </a:spcBef>
              <a:spcAft>
                <a:spcPts val="0"/>
              </a:spcAft>
              <a:buNone/>
            </a:pPr>
            <a:endParaRPr sz="1600" b="0" i="0" u="none" strike="noStrike" cap="none">
              <a:solidFill>
                <a:srgbClr val="202124"/>
              </a:solidFill>
              <a:latin typeface="Kalam"/>
              <a:ea typeface="Kalam"/>
              <a:cs typeface="Kalam"/>
              <a:sym typeface="Kalam"/>
            </a:endParaRPr>
          </a:p>
          <a:p>
            <a:pPr marL="0" marR="0" lvl="0" indent="0" algn="l" rtl="0">
              <a:lnSpc>
                <a:spcPct val="100000"/>
              </a:lnSpc>
              <a:spcBef>
                <a:spcPts val="0"/>
              </a:spcBef>
              <a:spcAft>
                <a:spcPts val="0"/>
              </a:spcAft>
              <a:buNone/>
            </a:pPr>
            <a:r>
              <a:rPr lang="en-US" sz="1600" b="0" i="0" u="none" strike="noStrike" cap="none">
                <a:solidFill>
                  <a:srgbClr val="202124"/>
                </a:solidFill>
                <a:latin typeface="Kalam"/>
                <a:ea typeface="Kalam"/>
                <a:cs typeface="Kalam"/>
                <a:sym typeface="Kalam"/>
              </a:rPr>
              <a:t>3. It has a touch-less operation, which makes people fearless and more confident about the sanitization process. </a:t>
            </a:r>
            <a:endParaRPr/>
          </a:p>
          <a:p>
            <a:pPr marL="0" marR="0" lvl="0" indent="0" algn="l" rtl="0">
              <a:lnSpc>
                <a:spcPct val="100000"/>
              </a:lnSpc>
              <a:spcBef>
                <a:spcPts val="0"/>
              </a:spcBef>
              <a:spcAft>
                <a:spcPts val="0"/>
              </a:spcAft>
              <a:buNone/>
            </a:pPr>
            <a:endParaRPr sz="1600" b="0" i="0" u="none" strike="noStrike" cap="none">
              <a:solidFill>
                <a:srgbClr val="202124"/>
              </a:solidFill>
              <a:latin typeface="Kalam"/>
              <a:ea typeface="Kalam"/>
              <a:cs typeface="Kalam"/>
              <a:sym typeface="Kalam"/>
            </a:endParaRPr>
          </a:p>
          <a:p>
            <a:pPr marL="0" marR="0" lvl="0" indent="0" algn="l" rtl="0">
              <a:lnSpc>
                <a:spcPct val="100000"/>
              </a:lnSpc>
              <a:spcBef>
                <a:spcPts val="0"/>
              </a:spcBef>
              <a:spcAft>
                <a:spcPts val="0"/>
              </a:spcAft>
              <a:buNone/>
            </a:pPr>
            <a:r>
              <a:rPr lang="en-US" sz="1600" b="0" i="0" u="none" strike="noStrike" cap="none">
                <a:solidFill>
                  <a:srgbClr val="202124"/>
                </a:solidFill>
                <a:latin typeface="Kalam"/>
                <a:ea typeface="Kalam"/>
                <a:cs typeface="Kalam"/>
                <a:sym typeface="Kalam"/>
              </a:rPr>
              <a:t>4. It is also known as a touch-less or contact-less sanitizer dispenser.</a:t>
            </a:r>
            <a:r>
              <a:rPr lang="en-US" sz="1600" b="0" i="0" u="none" strike="noStrike" cap="none">
                <a:solidFill>
                  <a:srgbClr val="000000"/>
                </a:solidFill>
                <a:latin typeface="Kalam"/>
                <a:ea typeface="Kalam"/>
                <a:cs typeface="Kalam"/>
                <a:sym typeface="Kalam"/>
              </a:rPr>
              <a:t> </a:t>
            </a:r>
            <a:endParaRPr/>
          </a:p>
          <a:p>
            <a:pPr marL="0" marR="0" lvl="0" indent="0" algn="l" rtl="0">
              <a:lnSpc>
                <a:spcPct val="100000"/>
              </a:lnSpc>
              <a:spcBef>
                <a:spcPts val="0"/>
              </a:spcBef>
              <a:spcAft>
                <a:spcPts val="0"/>
              </a:spcAft>
              <a:buNone/>
            </a:pPr>
            <a:endParaRPr sz="1600" b="0" i="0" u="none" strike="noStrike" cap="none">
              <a:solidFill>
                <a:srgbClr val="4D5156"/>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a:solidFill>
                  <a:srgbClr val="4D5156"/>
                </a:solidFill>
                <a:latin typeface="Kalam"/>
                <a:ea typeface="Kalam"/>
                <a:cs typeface="Kalam"/>
                <a:sym typeface="Kalam"/>
              </a:rPr>
              <a:t>Hand sanitizer- </a:t>
            </a:r>
            <a:endParaRPr/>
          </a:p>
          <a:p>
            <a:pPr marL="0" marR="0" lvl="0" indent="0" algn="l" rtl="0">
              <a:lnSpc>
                <a:spcPct val="100000"/>
              </a:lnSpc>
              <a:spcBef>
                <a:spcPts val="0"/>
              </a:spcBef>
              <a:spcAft>
                <a:spcPts val="0"/>
              </a:spcAft>
              <a:buNone/>
            </a:pPr>
            <a:endParaRPr sz="1600" b="1" i="0" u="none" strike="noStrike" cap="none">
              <a:solidFill>
                <a:srgbClr val="4D5156"/>
              </a:solidFill>
              <a:latin typeface="Kalam"/>
              <a:ea typeface="Kalam"/>
              <a:cs typeface="Kalam"/>
              <a:sym typeface="Kalam"/>
            </a:endParaRPr>
          </a:p>
          <a:p>
            <a:pPr marL="0" marR="0" lvl="0" indent="0" algn="l" rtl="0">
              <a:lnSpc>
                <a:spcPct val="100000"/>
              </a:lnSpc>
              <a:spcBef>
                <a:spcPts val="0"/>
              </a:spcBef>
              <a:spcAft>
                <a:spcPts val="0"/>
              </a:spcAft>
              <a:buNone/>
            </a:pPr>
            <a:r>
              <a:rPr lang="en-US" sz="1600" b="0" i="0" u="none" strike="noStrike" cap="none">
                <a:solidFill>
                  <a:schemeClr val="dk2"/>
                </a:solidFill>
                <a:latin typeface="Kalam"/>
                <a:ea typeface="Kalam"/>
                <a:cs typeface="Kalam"/>
                <a:sym typeface="Kalam"/>
              </a:rPr>
              <a:t>It is a liquid, gel or foam generally used to kill the vast majority of viruses/bacteria/microorganisms on the hands.</a:t>
            </a:r>
            <a:endParaRPr sz="1600" b="0" i="0" u="none" strike="noStrike" cap="none">
              <a:solidFill>
                <a:schemeClr val="dk2"/>
              </a:solidFill>
              <a:latin typeface="Kalam"/>
              <a:ea typeface="Kalam"/>
              <a:cs typeface="Kalam"/>
              <a:sym typeface="Kala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0"/>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4</a:t>
            </a:fld>
            <a:endParaRPr/>
          </a:p>
        </p:txBody>
      </p:sp>
      <p:cxnSp>
        <p:nvCxnSpPr>
          <p:cNvPr id="53" name="Google Shape;53;p10"/>
          <p:cNvCxnSpPr/>
          <p:nvPr/>
        </p:nvCxnSpPr>
        <p:spPr>
          <a:xfrm>
            <a:off x="5988150" y="1997130"/>
            <a:ext cx="0" cy="713700"/>
          </a:xfrm>
          <a:prstGeom prst="straightConnector1">
            <a:avLst/>
          </a:prstGeom>
          <a:noFill/>
          <a:ln w="9525" cap="rnd" cmpd="sng">
            <a:solidFill>
              <a:schemeClr val="lt2"/>
            </a:solidFill>
            <a:prstDash val="dash"/>
            <a:round/>
            <a:headEnd type="oval" w="sm" len="sm"/>
            <a:tailEnd type="triangle" w="sm" len="sm"/>
          </a:ln>
        </p:spPr>
      </p:cxnSp>
      <p:cxnSp>
        <p:nvCxnSpPr>
          <p:cNvPr id="54" name="Google Shape;54;p10"/>
          <p:cNvCxnSpPr/>
          <p:nvPr/>
        </p:nvCxnSpPr>
        <p:spPr>
          <a:xfrm>
            <a:off x="5988150" y="3221112"/>
            <a:ext cx="0" cy="713700"/>
          </a:xfrm>
          <a:prstGeom prst="straightConnector1">
            <a:avLst/>
          </a:prstGeom>
          <a:noFill/>
          <a:ln w="9525" cap="rnd" cmpd="sng">
            <a:solidFill>
              <a:schemeClr val="lt2"/>
            </a:solidFill>
            <a:prstDash val="dash"/>
            <a:round/>
            <a:headEnd type="oval" w="sm" len="sm"/>
            <a:tailEnd type="triangle" w="sm" len="sm"/>
          </a:ln>
        </p:spPr>
      </p:cxnSp>
      <p:sp>
        <p:nvSpPr>
          <p:cNvPr id="55" name="Google Shape;55;p10"/>
          <p:cNvSpPr txBox="1"/>
          <p:nvPr/>
        </p:nvSpPr>
        <p:spPr>
          <a:xfrm>
            <a:off x="4044941" y="1054194"/>
            <a:ext cx="4108459" cy="39702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dirty="0">
                <a:solidFill>
                  <a:srgbClr val="000000"/>
                </a:solidFill>
                <a:latin typeface="Kalam" panose="020B0604020202020204" charset="0"/>
                <a:ea typeface="Calibri"/>
                <a:cs typeface="Kalam" panose="020B0604020202020204" charset="0"/>
                <a:sym typeface="Calibri"/>
              </a:rPr>
              <a:t>John M. Boyce, </a:t>
            </a:r>
            <a:r>
              <a:rPr lang="en-US" sz="1400" b="0" i="0" u="none" strike="noStrike" cap="none" dirty="0" err="1">
                <a:solidFill>
                  <a:srgbClr val="000000"/>
                </a:solidFill>
                <a:latin typeface="Kalam" panose="020B0604020202020204" charset="0"/>
                <a:ea typeface="Calibri"/>
                <a:cs typeface="Kalam" panose="020B0604020202020204" charset="0"/>
                <a:sym typeface="Calibri"/>
              </a:rPr>
              <a:t>M.D.and</a:t>
            </a:r>
            <a:r>
              <a:rPr lang="en-US" sz="1400" b="0" i="0" u="none" strike="noStrike" cap="none" dirty="0">
                <a:solidFill>
                  <a:srgbClr val="000000"/>
                </a:solidFill>
                <a:latin typeface="Kalam" panose="020B0604020202020204" charset="0"/>
                <a:ea typeface="Calibri"/>
                <a:cs typeface="Kalam" panose="020B0604020202020204" charset="0"/>
                <a:sym typeface="Calibri"/>
              </a:rPr>
              <a:t> Didier </a:t>
            </a:r>
            <a:r>
              <a:rPr lang="en-US" sz="1400" b="0" i="0" u="none" strike="noStrike" cap="none" dirty="0" err="1">
                <a:solidFill>
                  <a:srgbClr val="000000"/>
                </a:solidFill>
                <a:latin typeface="Kalam" panose="020B0604020202020204" charset="0"/>
                <a:ea typeface="Calibri"/>
                <a:cs typeface="Kalam" panose="020B0604020202020204" charset="0"/>
                <a:sym typeface="Calibri"/>
              </a:rPr>
              <a:t>Pittet</a:t>
            </a:r>
            <a:r>
              <a:rPr lang="en-US" sz="1400" b="0" i="0" u="none" strike="noStrike" cap="none" dirty="0">
                <a:solidFill>
                  <a:srgbClr val="000000"/>
                </a:solidFill>
                <a:latin typeface="Kalam" panose="020B0604020202020204" charset="0"/>
                <a:ea typeface="Calibri"/>
                <a:cs typeface="Kalam" panose="020B0604020202020204" charset="0"/>
                <a:sym typeface="Calibri"/>
              </a:rPr>
              <a:t>, M.D talked about the significance of hand washing with individual cleanliness. For ages, hand washing with cleanser and water has been viewed as a proportion of individual cleanliness. The idea of purging hands with a germicide specialist most likely rose in the mid nineteenth century. As ahead of schedule as 1822, a French drug specialist exhibited that arrangements containing chlorides of lime or soft drink could destroy the foul smells related with human bodies and that such arrangements could be utilized as disinfectants and sterilizers. In a paper distributed in 1825, this drug specialist expressed that doctors and different people going to patients with infectious illnesses would profit by soaking their hands with a fluid chloride arrangement.</a:t>
            </a:r>
            <a:endParaRPr dirty="0">
              <a:latin typeface="Kalam" panose="020B0604020202020204" charset="0"/>
              <a:cs typeface="Kalam" panose="020B0604020202020204" charset="0"/>
            </a:endParaRPr>
          </a:p>
          <a:p>
            <a:pPr marL="0" marR="0" lvl="0" indent="0" algn="just" rtl="0">
              <a:lnSpc>
                <a:spcPct val="100000"/>
              </a:lnSpc>
              <a:spcBef>
                <a:spcPts val="0"/>
              </a:spcBef>
              <a:spcAft>
                <a:spcPts val="0"/>
              </a:spcAft>
              <a:buNone/>
            </a:pPr>
            <a:r>
              <a:rPr lang="en-US" sz="1400" b="0" i="0" u="none" strike="noStrike" cap="none" dirty="0">
                <a:solidFill>
                  <a:srgbClr val="000000"/>
                </a:solidFill>
                <a:latin typeface="Kalam" panose="020B0604020202020204" charset="0"/>
                <a:ea typeface="Calibri"/>
                <a:cs typeface="Kalam" panose="020B0604020202020204" charset="0"/>
                <a:sym typeface="Calibri"/>
              </a:rPr>
              <a:t>.</a:t>
            </a:r>
            <a:endParaRPr dirty="0">
              <a:latin typeface="Kalam" panose="020B0604020202020204" charset="0"/>
              <a:cs typeface="Kalam" panose="020B0604020202020204" charset="0"/>
            </a:endParaRPr>
          </a:p>
        </p:txBody>
      </p:sp>
      <p:sp>
        <p:nvSpPr>
          <p:cNvPr id="56" name="Google Shape;56;p10"/>
          <p:cNvSpPr txBox="1"/>
          <p:nvPr/>
        </p:nvSpPr>
        <p:spPr>
          <a:xfrm>
            <a:off x="4329981" y="291510"/>
            <a:ext cx="45720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91B9EE"/>
                </a:solidFill>
                <a:latin typeface="Calibri"/>
                <a:ea typeface="Calibri"/>
                <a:cs typeface="Calibri"/>
                <a:sym typeface="Calibri"/>
              </a:rPr>
              <a:t>LITERATURE SURVEY</a:t>
            </a:r>
            <a:endParaRPr sz="2400" b="1" i="0" u="none" strike="noStrike" cap="none">
              <a:solidFill>
                <a:srgbClr val="91B9EE"/>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1"/>
          <p:cNvSpPr/>
          <p:nvPr/>
        </p:nvSpPr>
        <p:spPr>
          <a:xfrm rot="2487132">
            <a:off x="4448455" y="2058405"/>
            <a:ext cx="247093" cy="240136"/>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62" name="Google Shape;62;p1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498BE4"/>
                </a:solidFill>
                <a:latin typeface="Kalam"/>
                <a:ea typeface="Kalam"/>
                <a:cs typeface="Kalam"/>
                <a:sym typeface="Kalam"/>
              </a:rPr>
              <a:t>5</a:t>
            </a:fld>
            <a:endParaRPr sz="1300" b="0" i="0" u="none" strike="noStrike" cap="none">
              <a:solidFill>
                <a:srgbClr val="498BE4"/>
              </a:solidFill>
              <a:latin typeface="Kalam"/>
              <a:ea typeface="Kalam"/>
              <a:cs typeface="Kalam"/>
              <a:sym typeface="Kalam"/>
            </a:endParaRPr>
          </a:p>
        </p:txBody>
      </p:sp>
      <p:sp>
        <p:nvSpPr>
          <p:cNvPr id="63" name="Google Shape;63;p11"/>
          <p:cNvSpPr txBox="1"/>
          <p:nvPr/>
        </p:nvSpPr>
        <p:spPr>
          <a:xfrm>
            <a:off x="4514850" y="756672"/>
            <a:ext cx="4070350" cy="37856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Kalam" panose="020B0604020202020204" charset="0"/>
                <a:ea typeface="Calibri"/>
                <a:cs typeface="Kalam" panose="020B0604020202020204" charset="0"/>
                <a:sym typeface="Calibri"/>
              </a:rPr>
              <a:t>R. </a:t>
            </a:r>
            <a:r>
              <a:rPr lang="en-US" sz="1600" b="0" i="0" u="none" strike="noStrike" cap="none" dirty="0" err="1">
                <a:solidFill>
                  <a:srgbClr val="000000"/>
                </a:solidFill>
                <a:latin typeface="Kalam" panose="020B0604020202020204" charset="0"/>
                <a:ea typeface="Calibri"/>
                <a:cs typeface="Kalam" panose="020B0604020202020204" charset="0"/>
                <a:sym typeface="Calibri"/>
              </a:rPr>
              <a:t>Monina</a:t>
            </a:r>
            <a:r>
              <a:rPr lang="en-US" sz="1600" b="0" i="0" u="none" strike="noStrike" cap="none" dirty="0">
                <a:solidFill>
                  <a:srgbClr val="000000"/>
                </a:solidFill>
                <a:latin typeface="Kalam" panose="020B0604020202020204" charset="0"/>
                <a:ea typeface="Calibri"/>
                <a:cs typeface="Kalam" panose="020B0604020202020204" charset="0"/>
                <a:sym typeface="Calibri"/>
              </a:rPr>
              <a:t> </a:t>
            </a:r>
            <a:r>
              <a:rPr lang="en-US" sz="1600" b="0" i="0" u="none" strike="noStrike" cap="none" dirty="0" err="1">
                <a:solidFill>
                  <a:srgbClr val="000000"/>
                </a:solidFill>
                <a:latin typeface="Kalam" panose="020B0604020202020204" charset="0"/>
                <a:ea typeface="Calibri"/>
                <a:cs typeface="Kalam" panose="020B0604020202020204" charset="0"/>
                <a:sym typeface="Calibri"/>
              </a:rPr>
              <a:t>Klevens</a:t>
            </a:r>
            <a:r>
              <a:rPr lang="en-US" sz="1600" b="0" i="0" u="none" strike="noStrike" cap="none" dirty="0">
                <a:solidFill>
                  <a:srgbClr val="000000"/>
                </a:solidFill>
                <a:latin typeface="Kalam" panose="020B0604020202020204" charset="0"/>
                <a:ea typeface="Calibri"/>
                <a:cs typeface="Kalam" panose="020B0604020202020204" charset="0"/>
                <a:sym typeface="Calibri"/>
              </a:rPr>
              <a:t>, et al., used a multi-step approach and three data sources. The main source of data was the National Nosocomial Infections Surveillance (NNIS) system, data from 19902002, conducted by the Centers for Disease Control and Prevention. Information from the National Hospital Discharge Survey (for 2002) and the American Hospital Association</a:t>
            </a:r>
            <a:endParaRPr dirty="0">
              <a:latin typeface="Kalam" panose="020B0604020202020204" charset="0"/>
              <a:cs typeface="Kalam" panose="020B0604020202020204" charset="0"/>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Kalam" panose="020B0604020202020204" charset="0"/>
                <a:ea typeface="Calibri"/>
                <a:cs typeface="Kalam" panose="020B0604020202020204" charset="0"/>
                <a:sym typeface="Calibri"/>
              </a:rPr>
              <a:t>Survey (for 2000) were utilized to enhance NNIS information. The level of patients with a HAI whose passing was resolved to be caused or connected with the HAI from NNIS information was utilized to gauge the quantity of passing.</a:t>
            </a:r>
            <a:endParaRPr sz="1600" b="0" i="0" u="none" strike="noStrike" cap="none" dirty="0">
              <a:solidFill>
                <a:srgbClr val="000000"/>
              </a:solidFill>
              <a:latin typeface="Kalam" panose="020B0604020202020204" charset="0"/>
              <a:ea typeface="Calibri"/>
              <a:cs typeface="Kalam" panose="020B0604020202020204"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4865000" y="479025"/>
            <a:ext cx="4571100" cy="8574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2000"/>
              <a:buNone/>
            </a:pPr>
            <a:r>
              <a:rPr lang="en-US" sz="3200" b="1">
                <a:solidFill>
                  <a:srgbClr val="7F7F7F"/>
                </a:solidFill>
                <a:latin typeface="Kalam"/>
                <a:ea typeface="Kalam"/>
                <a:cs typeface="Kalam"/>
                <a:sym typeface="Kalam"/>
              </a:rPr>
              <a:t>COMPONENTS</a:t>
            </a:r>
            <a:endParaRPr/>
          </a:p>
        </p:txBody>
      </p:sp>
      <p:sp>
        <p:nvSpPr>
          <p:cNvPr id="69" name="Google Shape;69;p12"/>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t>6</a:t>
            </a:fld>
            <a:endParaRPr/>
          </a:p>
        </p:txBody>
      </p:sp>
      <p:sp>
        <p:nvSpPr>
          <p:cNvPr id="70" name="Google Shape;70;p12"/>
          <p:cNvSpPr/>
          <p:nvPr/>
        </p:nvSpPr>
        <p:spPr>
          <a:xfrm>
            <a:off x="5080838" y="2045659"/>
            <a:ext cx="3864635" cy="1384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Arduino Uno (any version)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HC-06 Ultrasonic Sensor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Servo Motors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Jumper Wires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On-Off switch</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Kalam"/>
                <a:ea typeface="Kalam"/>
                <a:cs typeface="Kalam"/>
                <a:sym typeface="Kalam"/>
              </a:rPr>
              <a:t>Battery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Shape 74"/>
        <p:cNvGrpSpPr/>
        <p:nvPr/>
      </p:nvGrpSpPr>
      <p:grpSpPr>
        <a:xfrm>
          <a:off x="0" y="0"/>
          <a:ext cx="0" cy="0"/>
          <a:chOff x="0" y="0"/>
          <a:chExt cx="0" cy="0"/>
        </a:xfrm>
      </p:grpSpPr>
      <p:sp>
        <p:nvSpPr>
          <p:cNvPr id="75" name="Google Shape;75;p13"/>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lt1"/>
                </a:solidFill>
              </a:rPr>
              <a:t>7</a:t>
            </a:fld>
            <a:endParaRPr>
              <a:solidFill>
                <a:schemeClr val="lt1"/>
              </a:solidFill>
            </a:endParaRPr>
          </a:p>
        </p:txBody>
      </p:sp>
      <p:sp>
        <p:nvSpPr>
          <p:cNvPr id="76" name="Google Shape;76;p13"/>
          <p:cNvSpPr txBox="1"/>
          <p:nvPr/>
        </p:nvSpPr>
        <p:spPr>
          <a:xfrm>
            <a:off x="2971800" y="728990"/>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134283"/>
                </a:solidFill>
                <a:latin typeface="Kalam"/>
                <a:ea typeface="Kalam"/>
                <a:cs typeface="Kalam"/>
                <a:sym typeface="Kalam"/>
              </a:rPr>
              <a:t>Block Diagram</a:t>
            </a:r>
            <a:endParaRPr/>
          </a:p>
        </p:txBody>
      </p:sp>
      <p:sp>
        <p:nvSpPr>
          <p:cNvPr id="77" name="Google Shape;77;p13"/>
          <p:cNvSpPr/>
          <p:nvPr/>
        </p:nvSpPr>
        <p:spPr>
          <a:xfrm>
            <a:off x="1624275" y="1365113"/>
            <a:ext cx="1295400" cy="1447800"/>
          </a:xfrm>
          <a:prstGeom prst="rect">
            <a:avLst/>
          </a:prstGeom>
          <a:solidFill>
            <a:srgbClr val="264E5B"/>
          </a:solidFill>
          <a:ln w="25400" cap="flat" cmpd="sng">
            <a:solidFill>
              <a:srgbClr val="3565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Ultrasonic sensor</a:t>
            </a:r>
            <a:endParaRPr/>
          </a:p>
        </p:txBody>
      </p:sp>
      <p:sp>
        <p:nvSpPr>
          <p:cNvPr id="78" name="Google Shape;78;p13"/>
          <p:cNvSpPr/>
          <p:nvPr/>
        </p:nvSpPr>
        <p:spPr>
          <a:xfrm>
            <a:off x="1419104" y="3643115"/>
            <a:ext cx="1614871" cy="1242717"/>
          </a:xfrm>
          <a:prstGeom prst="rect">
            <a:avLst/>
          </a:prstGeom>
          <a:solidFill>
            <a:srgbClr val="596D88"/>
          </a:solidFill>
          <a:ln w="25400" cap="flat" cmpd="sng">
            <a:solidFill>
              <a:srgbClr val="3565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Arduino</a:t>
            </a:r>
            <a:endParaRPr sz="1400" b="0" i="0" u="none" strike="noStrike" cap="none">
              <a:solidFill>
                <a:schemeClr val="lt1"/>
              </a:solidFill>
              <a:latin typeface="Arial"/>
              <a:ea typeface="Arial"/>
              <a:cs typeface="Arial"/>
              <a:sym typeface="Arial"/>
            </a:endParaRPr>
          </a:p>
        </p:txBody>
      </p:sp>
      <p:sp>
        <p:nvSpPr>
          <p:cNvPr id="79" name="Google Shape;79;p13"/>
          <p:cNvSpPr/>
          <p:nvPr/>
        </p:nvSpPr>
        <p:spPr>
          <a:xfrm>
            <a:off x="5264663" y="1530091"/>
            <a:ext cx="1845778" cy="1099893"/>
          </a:xfrm>
          <a:prstGeom prst="ellipse">
            <a:avLst/>
          </a:prstGeom>
          <a:solidFill>
            <a:schemeClr val="accent2"/>
          </a:solidFill>
          <a:ln w="25400" cap="flat" cmpd="sng">
            <a:solidFill>
              <a:srgbClr val="3B9B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Servo motor1</a:t>
            </a:r>
            <a:endParaRPr/>
          </a:p>
        </p:txBody>
      </p:sp>
      <p:sp>
        <p:nvSpPr>
          <p:cNvPr id="80" name="Google Shape;80;p13"/>
          <p:cNvSpPr/>
          <p:nvPr/>
        </p:nvSpPr>
        <p:spPr>
          <a:xfrm>
            <a:off x="5958508" y="3437716"/>
            <a:ext cx="2133600" cy="1069313"/>
          </a:xfrm>
          <a:prstGeom prst="ellipse">
            <a:avLst/>
          </a:prstGeom>
          <a:solidFill>
            <a:srgbClr val="D6F1EC"/>
          </a:solidFill>
          <a:ln w="25400" cap="flat" cmpd="sng">
            <a:solidFill>
              <a:srgbClr val="3565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Servo motor2</a:t>
            </a:r>
            <a:endParaRPr/>
          </a:p>
        </p:txBody>
      </p:sp>
      <p:cxnSp>
        <p:nvCxnSpPr>
          <p:cNvPr id="81" name="Google Shape;81;p13"/>
          <p:cNvCxnSpPr>
            <a:stCxn id="78" idx="3"/>
          </p:cNvCxnSpPr>
          <p:nvPr/>
        </p:nvCxnSpPr>
        <p:spPr>
          <a:xfrm rot="10800000" flipH="1">
            <a:off x="3033975" y="4264173"/>
            <a:ext cx="3076200" cy="300"/>
          </a:xfrm>
          <a:prstGeom prst="straightConnector1">
            <a:avLst/>
          </a:prstGeom>
          <a:noFill/>
          <a:ln w="9525" cap="flat" cmpd="sng">
            <a:solidFill>
              <a:srgbClr val="4386E1"/>
            </a:solidFill>
            <a:prstDash val="solid"/>
            <a:round/>
            <a:headEnd type="none" w="sm" len="sm"/>
            <a:tailEnd type="stealth" w="med" len="med"/>
          </a:ln>
        </p:spPr>
      </p:cxnSp>
      <p:cxnSp>
        <p:nvCxnSpPr>
          <p:cNvPr id="82" name="Google Shape;82;p13"/>
          <p:cNvCxnSpPr>
            <a:stCxn id="77" idx="2"/>
          </p:cNvCxnSpPr>
          <p:nvPr/>
        </p:nvCxnSpPr>
        <p:spPr>
          <a:xfrm flipH="1">
            <a:off x="2249175" y="2812913"/>
            <a:ext cx="22800" cy="870900"/>
          </a:xfrm>
          <a:prstGeom prst="straightConnector1">
            <a:avLst/>
          </a:prstGeom>
          <a:noFill/>
          <a:ln w="9525" cap="flat" cmpd="sng">
            <a:solidFill>
              <a:srgbClr val="4386E1"/>
            </a:solidFill>
            <a:prstDash val="solid"/>
            <a:round/>
            <a:headEnd type="none" w="sm" len="sm"/>
            <a:tailEnd type="stealth" w="med" len="med"/>
          </a:ln>
        </p:spPr>
      </p:cxnSp>
      <p:cxnSp>
        <p:nvCxnSpPr>
          <p:cNvPr id="83" name="Google Shape;83;p13"/>
          <p:cNvCxnSpPr>
            <a:endCxn id="79" idx="4"/>
          </p:cNvCxnSpPr>
          <p:nvPr/>
        </p:nvCxnSpPr>
        <p:spPr>
          <a:xfrm rot="10800000" flipH="1">
            <a:off x="3033952" y="2629984"/>
            <a:ext cx="3153600" cy="1211700"/>
          </a:xfrm>
          <a:prstGeom prst="straightConnector1">
            <a:avLst/>
          </a:prstGeom>
          <a:noFill/>
          <a:ln w="9525" cap="flat" cmpd="sng">
            <a:solidFill>
              <a:srgbClr val="4386E1"/>
            </a:solidFill>
            <a:prstDash val="solid"/>
            <a:round/>
            <a:headEnd type="none" w="sm" len="sm"/>
            <a:tailEnd type="stealth" w="med" len="med"/>
          </a:ln>
        </p:spPr>
      </p:cxnSp>
      <p:cxnSp>
        <p:nvCxnSpPr>
          <p:cNvPr id="84" name="Google Shape;84;p13"/>
          <p:cNvCxnSpPr>
            <a:stCxn id="79" idx="2"/>
            <a:endCxn id="77" idx="3"/>
          </p:cNvCxnSpPr>
          <p:nvPr/>
        </p:nvCxnSpPr>
        <p:spPr>
          <a:xfrm flipH="1">
            <a:off x="2919563" y="2080038"/>
            <a:ext cx="2345100" cy="9000"/>
          </a:xfrm>
          <a:prstGeom prst="straightConnector1">
            <a:avLst/>
          </a:prstGeom>
          <a:noFill/>
          <a:ln w="9525" cap="flat" cmpd="sng">
            <a:solidFill>
              <a:srgbClr val="4386E1"/>
            </a:solidFill>
            <a:prstDash val="solid"/>
            <a:round/>
            <a:headEnd type="none" w="sm" len="sm"/>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7294F3-7047-4B7D-9445-1AFD3029762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sp>
        <p:nvSpPr>
          <p:cNvPr id="4" name="TextBox 3">
            <a:extLst>
              <a:ext uri="{FF2B5EF4-FFF2-40B4-BE49-F238E27FC236}">
                <a16:creationId xmlns:a16="http://schemas.microsoft.com/office/drawing/2014/main" id="{2BEDF481-4D18-4EA4-B66F-0C7524D5C30A}"/>
              </a:ext>
            </a:extLst>
          </p:cNvPr>
          <p:cNvSpPr txBox="1"/>
          <p:nvPr/>
        </p:nvSpPr>
        <p:spPr>
          <a:xfrm>
            <a:off x="2720340" y="342401"/>
            <a:ext cx="4572000" cy="58477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Kalam"/>
                <a:ea typeface="Kalam"/>
                <a:cs typeface="Kalam"/>
                <a:sym typeface="Kalam"/>
              </a:rPr>
              <a:t>Circuit Diagram</a:t>
            </a:r>
            <a:endParaRPr lang="en-US" sz="3200" dirty="0"/>
          </a:p>
        </p:txBody>
      </p:sp>
      <p:pic>
        <p:nvPicPr>
          <p:cNvPr id="6" name="Picture 5">
            <a:extLst>
              <a:ext uri="{FF2B5EF4-FFF2-40B4-BE49-F238E27FC236}">
                <a16:creationId xmlns:a16="http://schemas.microsoft.com/office/drawing/2014/main" id="{0EC769C2-796A-4B23-A6C1-A61BB109B0CB}"/>
              </a:ext>
            </a:extLst>
          </p:cNvPr>
          <p:cNvPicPr>
            <a:picLocks noChangeAspect="1"/>
          </p:cNvPicPr>
          <p:nvPr/>
        </p:nvPicPr>
        <p:blipFill>
          <a:blip r:embed="rId2"/>
          <a:stretch>
            <a:fillRect/>
          </a:stretch>
        </p:blipFill>
        <p:spPr>
          <a:xfrm>
            <a:off x="480061" y="1140538"/>
            <a:ext cx="8058996" cy="3789601"/>
          </a:xfrm>
          <a:prstGeom prst="rect">
            <a:avLst/>
          </a:prstGeom>
        </p:spPr>
      </p:pic>
      <p:sp>
        <p:nvSpPr>
          <p:cNvPr id="8" name="TextBox 7">
            <a:extLst>
              <a:ext uri="{FF2B5EF4-FFF2-40B4-BE49-F238E27FC236}">
                <a16:creationId xmlns:a16="http://schemas.microsoft.com/office/drawing/2014/main" id="{9BAD28BE-45AE-44A0-B4D0-F7C7469FE5A8}"/>
              </a:ext>
            </a:extLst>
          </p:cNvPr>
          <p:cNvSpPr txBox="1"/>
          <p:nvPr/>
        </p:nvSpPr>
        <p:spPr>
          <a:xfrm>
            <a:off x="1135380" y="1705392"/>
            <a:ext cx="4572000" cy="307777"/>
          </a:xfrm>
          <a:prstGeom prst="rect">
            <a:avLst/>
          </a:prstGeom>
          <a:noFill/>
        </p:spPr>
        <p:txBody>
          <a:bodyPr wrap="square">
            <a:spAutoFit/>
          </a:bodyPr>
          <a:lstStyle/>
          <a:p>
            <a:r>
              <a:rPr lang="en-IN" dirty="0"/>
              <a:t>ultrasonic distance sensor</a:t>
            </a:r>
          </a:p>
        </p:txBody>
      </p:sp>
      <p:cxnSp>
        <p:nvCxnSpPr>
          <p:cNvPr id="10" name="Straight Arrow Connector 9">
            <a:extLst>
              <a:ext uri="{FF2B5EF4-FFF2-40B4-BE49-F238E27FC236}">
                <a16:creationId xmlns:a16="http://schemas.microsoft.com/office/drawing/2014/main" id="{4BEC992E-27E3-4B28-93C4-3A63E7811617}"/>
              </a:ext>
            </a:extLst>
          </p:cNvPr>
          <p:cNvCxnSpPr>
            <a:cxnSpLocks/>
          </p:cNvCxnSpPr>
          <p:nvPr/>
        </p:nvCxnSpPr>
        <p:spPr>
          <a:xfrm>
            <a:off x="2171700" y="1920240"/>
            <a:ext cx="815340" cy="65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E3C7E08-8E84-4194-8E35-BB75EA19902F}"/>
              </a:ext>
            </a:extLst>
          </p:cNvPr>
          <p:cNvSpPr txBox="1"/>
          <p:nvPr/>
        </p:nvSpPr>
        <p:spPr>
          <a:xfrm>
            <a:off x="1150620" y="4334292"/>
            <a:ext cx="4572000" cy="307777"/>
          </a:xfrm>
          <a:prstGeom prst="rect">
            <a:avLst/>
          </a:prstGeom>
          <a:noFill/>
        </p:spPr>
        <p:txBody>
          <a:bodyPr wrap="square">
            <a:spAutoFit/>
          </a:bodyPr>
          <a:lstStyle/>
          <a:p>
            <a:r>
              <a:rPr lang="en-IN" dirty="0"/>
              <a:t>Arduino</a:t>
            </a:r>
          </a:p>
        </p:txBody>
      </p:sp>
      <p:cxnSp>
        <p:nvCxnSpPr>
          <p:cNvPr id="15" name="Straight Arrow Connector 14">
            <a:extLst>
              <a:ext uri="{FF2B5EF4-FFF2-40B4-BE49-F238E27FC236}">
                <a16:creationId xmlns:a16="http://schemas.microsoft.com/office/drawing/2014/main" id="{7FCC7B88-ADE5-4617-A344-B89703BAAE43}"/>
              </a:ext>
            </a:extLst>
          </p:cNvPr>
          <p:cNvCxnSpPr>
            <a:cxnSpLocks/>
          </p:cNvCxnSpPr>
          <p:nvPr/>
        </p:nvCxnSpPr>
        <p:spPr>
          <a:xfrm flipV="1">
            <a:off x="1645920" y="4069080"/>
            <a:ext cx="933450" cy="33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5C66082-347F-4FE4-BA51-50F7246DCD73}"/>
              </a:ext>
            </a:extLst>
          </p:cNvPr>
          <p:cNvSpPr txBox="1"/>
          <p:nvPr/>
        </p:nvSpPr>
        <p:spPr>
          <a:xfrm>
            <a:off x="6377939" y="2417861"/>
            <a:ext cx="2095501" cy="307777"/>
          </a:xfrm>
          <a:prstGeom prst="rect">
            <a:avLst/>
          </a:prstGeom>
          <a:noFill/>
        </p:spPr>
        <p:txBody>
          <a:bodyPr wrap="square">
            <a:spAutoFit/>
          </a:bodyPr>
          <a:lstStyle/>
          <a:p>
            <a:r>
              <a:rPr lang="en-IN" i="0" dirty="0">
                <a:solidFill>
                  <a:srgbClr val="202124"/>
                </a:solidFill>
                <a:effectLst/>
                <a:latin typeface="arial" panose="020B0604020202020204" pitchFamily="34" charset="0"/>
              </a:rPr>
              <a:t>breadboard</a:t>
            </a:r>
            <a:endParaRPr lang="en-IN" dirty="0"/>
          </a:p>
        </p:txBody>
      </p:sp>
      <p:cxnSp>
        <p:nvCxnSpPr>
          <p:cNvPr id="20" name="Straight Arrow Connector 19">
            <a:extLst>
              <a:ext uri="{FF2B5EF4-FFF2-40B4-BE49-F238E27FC236}">
                <a16:creationId xmlns:a16="http://schemas.microsoft.com/office/drawing/2014/main" id="{0E28C90C-AD02-4695-B023-2D7F0E6C14AD}"/>
              </a:ext>
            </a:extLst>
          </p:cNvPr>
          <p:cNvCxnSpPr>
            <a:cxnSpLocks/>
          </p:cNvCxnSpPr>
          <p:nvPr/>
        </p:nvCxnSpPr>
        <p:spPr>
          <a:xfrm flipH="1">
            <a:off x="5791200" y="2628900"/>
            <a:ext cx="1181100" cy="55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F2A18A-AB0F-41C2-A66C-B88EE41F1DEB}"/>
              </a:ext>
            </a:extLst>
          </p:cNvPr>
          <p:cNvSpPr txBox="1"/>
          <p:nvPr/>
        </p:nvSpPr>
        <p:spPr>
          <a:xfrm>
            <a:off x="5353050" y="1691641"/>
            <a:ext cx="2594610" cy="307777"/>
          </a:xfrm>
          <a:prstGeom prst="rect">
            <a:avLst/>
          </a:prstGeom>
          <a:noFill/>
        </p:spPr>
        <p:txBody>
          <a:bodyPr wrap="square">
            <a:spAutoFit/>
          </a:bodyPr>
          <a:lstStyle/>
          <a:p>
            <a:r>
              <a:rPr lang="en-IN" dirty="0">
                <a:solidFill>
                  <a:srgbClr val="202124"/>
                </a:solidFill>
                <a:latin typeface="arial" panose="020B0604020202020204" pitchFamily="34" charset="0"/>
              </a:rPr>
              <a:t>Servo Motor</a:t>
            </a:r>
          </a:p>
        </p:txBody>
      </p:sp>
      <p:cxnSp>
        <p:nvCxnSpPr>
          <p:cNvPr id="29" name="Straight Arrow Connector 28">
            <a:extLst>
              <a:ext uri="{FF2B5EF4-FFF2-40B4-BE49-F238E27FC236}">
                <a16:creationId xmlns:a16="http://schemas.microsoft.com/office/drawing/2014/main" id="{F6A6D382-709D-4E46-B240-185582CA20EF}"/>
              </a:ext>
            </a:extLst>
          </p:cNvPr>
          <p:cNvCxnSpPr>
            <a:cxnSpLocks/>
          </p:cNvCxnSpPr>
          <p:nvPr/>
        </p:nvCxnSpPr>
        <p:spPr>
          <a:xfrm flipH="1">
            <a:off x="4509559" y="1920240"/>
            <a:ext cx="1213061" cy="651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sldNum" idx="12"/>
          </p:nvPr>
        </p:nvSpPr>
        <p:spPr>
          <a:xfrm>
            <a:off x="152409" y="4749901"/>
            <a:ext cx="548700" cy="393600"/>
          </a:xfrm>
          <a:noFill/>
          <a:ln>
            <a:noFill/>
          </a:ln>
        </p:spPr>
        <p:txBody>
          <a:bodyPr spcFirstLastPara="1" wrap="square" lIns="0" tIns="0" rIns="0" bIns="0" anchor="ctr" anchorCtr="0">
            <a:noAutofit/>
          </a:bodyPr>
          <a:lstStyle/>
          <a:p>
            <a:pPr lvl="0"/>
            <a:fld id="{00000000-1234-1234-1234-123412341234}" type="slidenum">
              <a:rPr lang="en-US"/>
              <a:pPr lvl="0"/>
              <a:t>9</a:t>
            </a:fld>
            <a:endParaRPr lang="en-US"/>
          </a:p>
        </p:txBody>
      </p:sp>
      <p:sp>
        <p:nvSpPr>
          <p:cNvPr id="91" name="Google Shape;91;p14"/>
          <p:cNvSpPr txBox="1"/>
          <p:nvPr/>
        </p:nvSpPr>
        <p:spPr>
          <a:xfrm>
            <a:off x="1798320" y="182889"/>
            <a:ext cx="5824818"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latin typeface="Kalam"/>
                <a:ea typeface="Kalam"/>
                <a:cs typeface="Kalam"/>
                <a:sym typeface="Kalam"/>
              </a:rPr>
              <a:t>Modified </a:t>
            </a:r>
            <a:r>
              <a:rPr lang="en-US" sz="3200" b="1" i="0" u="none" strike="noStrike" cap="none" dirty="0">
                <a:solidFill>
                  <a:srgbClr val="000000"/>
                </a:solidFill>
                <a:latin typeface="Kalam"/>
                <a:ea typeface="Kalam"/>
                <a:cs typeface="Kalam"/>
                <a:sym typeface="Kalam"/>
              </a:rPr>
              <a:t>Circuit Diagram</a:t>
            </a:r>
            <a:endParaRPr dirty="0"/>
          </a:p>
        </p:txBody>
      </p:sp>
      <p:pic>
        <p:nvPicPr>
          <p:cNvPr id="4" name="Picture 3">
            <a:extLst>
              <a:ext uri="{FF2B5EF4-FFF2-40B4-BE49-F238E27FC236}">
                <a16:creationId xmlns:a16="http://schemas.microsoft.com/office/drawing/2014/main" id="{FAD78C8D-A79B-4D56-AA29-84A117FA5DDA}"/>
              </a:ext>
            </a:extLst>
          </p:cNvPr>
          <p:cNvPicPr>
            <a:picLocks noChangeAspect="1"/>
          </p:cNvPicPr>
          <p:nvPr/>
        </p:nvPicPr>
        <p:blipFill>
          <a:blip r:embed="rId3"/>
          <a:stretch>
            <a:fillRect/>
          </a:stretch>
        </p:blipFill>
        <p:spPr>
          <a:xfrm>
            <a:off x="262890" y="941631"/>
            <a:ext cx="8618220" cy="4079627"/>
          </a:xfrm>
          <a:prstGeom prst="rect">
            <a:avLst/>
          </a:prstGeom>
        </p:spPr>
      </p:pic>
      <p:sp>
        <p:nvSpPr>
          <p:cNvPr id="16" name="TextBox 15">
            <a:extLst>
              <a:ext uri="{FF2B5EF4-FFF2-40B4-BE49-F238E27FC236}">
                <a16:creationId xmlns:a16="http://schemas.microsoft.com/office/drawing/2014/main" id="{F19B2D11-EF0E-4CC9-84F6-399640184FD3}"/>
              </a:ext>
            </a:extLst>
          </p:cNvPr>
          <p:cNvSpPr txBox="1"/>
          <p:nvPr/>
        </p:nvSpPr>
        <p:spPr>
          <a:xfrm>
            <a:off x="1311552" y="4187620"/>
            <a:ext cx="1170011" cy="307777"/>
          </a:xfrm>
          <a:prstGeom prst="rect">
            <a:avLst/>
          </a:prstGeom>
          <a:noFill/>
        </p:spPr>
        <p:txBody>
          <a:bodyPr wrap="square">
            <a:spAutoFit/>
          </a:bodyPr>
          <a:lstStyle/>
          <a:p>
            <a:r>
              <a:rPr lang="en-IN" dirty="0"/>
              <a:t>Arduino</a:t>
            </a:r>
          </a:p>
        </p:txBody>
      </p:sp>
      <p:cxnSp>
        <p:nvCxnSpPr>
          <p:cNvPr id="9" name="Straight Arrow Connector 8">
            <a:extLst>
              <a:ext uri="{FF2B5EF4-FFF2-40B4-BE49-F238E27FC236}">
                <a16:creationId xmlns:a16="http://schemas.microsoft.com/office/drawing/2014/main" id="{E302FE5A-E2D7-4E0C-B052-7A29274BD1C4}"/>
              </a:ext>
            </a:extLst>
          </p:cNvPr>
          <p:cNvCxnSpPr>
            <a:cxnSpLocks/>
          </p:cNvCxnSpPr>
          <p:nvPr/>
        </p:nvCxnSpPr>
        <p:spPr>
          <a:xfrm flipV="1">
            <a:off x="1691640" y="3816627"/>
            <a:ext cx="1158240" cy="44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112AC2-A2FD-4B5F-A2FB-D0318A14F44A}"/>
              </a:ext>
            </a:extLst>
          </p:cNvPr>
          <p:cNvSpPr txBox="1"/>
          <p:nvPr/>
        </p:nvSpPr>
        <p:spPr>
          <a:xfrm>
            <a:off x="7165451" y="4498038"/>
            <a:ext cx="2117688" cy="523220"/>
          </a:xfrm>
          <a:prstGeom prst="rect">
            <a:avLst/>
          </a:prstGeom>
          <a:noFill/>
        </p:spPr>
        <p:txBody>
          <a:bodyPr wrap="square">
            <a:spAutoFit/>
          </a:bodyPr>
          <a:lstStyle/>
          <a:p>
            <a:r>
              <a:rPr lang="en-IN" dirty="0"/>
              <a:t>ultrasonic distance sensor</a:t>
            </a:r>
          </a:p>
        </p:txBody>
      </p:sp>
      <p:cxnSp>
        <p:nvCxnSpPr>
          <p:cNvPr id="18" name="Straight Arrow Connector 17">
            <a:extLst>
              <a:ext uri="{FF2B5EF4-FFF2-40B4-BE49-F238E27FC236}">
                <a16:creationId xmlns:a16="http://schemas.microsoft.com/office/drawing/2014/main" id="{A239FBA6-49CE-4FB3-A937-EA62EA3618B1}"/>
              </a:ext>
            </a:extLst>
          </p:cNvPr>
          <p:cNvCxnSpPr>
            <a:cxnSpLocks/>
          </p:cNvCxnSpPr>
          <p:nvPr/>
        </p:nvCxnSpPr>
        <p:spPr>
          <a:xfrm flipH="1" flipV="1">
            <a:off x="7132321" y="3816627"/>
            <a:ext cx="687202" cy="655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9412FC-DAD6-4F41-91BD-DDA9D15AF823}"/>
              </a:ext>
            </a:extLst>
          </p:cNvPr>
          <p:cNvSpPr txBox="1"/>
          <p:nvPr/>
        </p:nvSpPr>
        <p:spPr>
          <a:xfrm>
            <a:off x="2167890" y="1765482"/>
            <a:ext cx="1241388" cy="307777"/>
          </a:xfrm>
          <a:prstGeom prst="rect">
            <a:avLst/>
          </a:prstGeom>
          <a:noFill/>
        </p:spPr>
        <p:txBody>
          <a:bodyPr wrap="square">
            <a:spAutoFit/>
          </a:bodyPr>
          <a:lstStyle/>
          <a:p>
            <a:r>
              <a:rPr lang="en-IN" dirty="0"/>
              <a:t>DC Motor</a:t>
            </a:r>
          </a:p>
        </p:txBody>
      </p:sp>
      <p:cxnSp>
        <p:nvCxnSpPr>
          <p:cNvPr id="5" name="Straight Arrow Connector 4">
            <a:extLst>
              <a:ext uri="{FF2B5EF4-FFF2-40B4-BE49-F238E27FC236}">
                <a16:creationId xmlns:a16="http://schemas.microsoft.com/office/drawing/2014/main" id="{8198A844-3B8A-4288-A5AA-0D2D20E0D4BA}"/>
              </a:ext>
            </a:extLst>
          </p:cNvPr>
          <p:cNvCxnSpPr>
            <a:cxnSpLocks/>
          </p:cNvCxnSpPr>
          <p:nvPr/>
        </p:nvCxnSpPr>
        <p:spPr>
          <a:xfrm flipV="1">
            <a:off x="2552700" y="1417320"/>
            <a:ext cx="929640" cy="40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1648</Words>
  <Application>Microsoft Office PowerPoint</Application>
  <PresentationFormat>On-screen Show (16:9)</PresentationFormat>
  <Paragraphs>126</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vt:lpstr>
      <vt:lpstr>Kalam</vt:lpstr>
      <vt:lpstr>arial</vt:lpstr>
      <vt:lpstr>Calibri</vt:lpstr>
      <vt:lpstr>arial</vt:lpstr>
      <vt:lpstr>Merriweather</vt:lpstr>
      <vt:lpstr>Woodville template</vt:lpstr>
      <vt:lpstr> Automatic Sanitizer Dispenser  </vt:lpstr>
      <vt:lpstr>PowerPoint Presentation</vt:lpstr>
      <vt:lpstr> </vt:lpstr>
      <vt:lpstr>PowerPoint Presentation</vt:lpstr>
      <vt:lpstr>PowerPoint Presentation</vt:lpstr>
      <vt:lpstr>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SIMULATION   Tinkercad Software.</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Sanitizer Dispenser</dc:title>
  <dc:creator>Sakshi Pathak</dc:creator>
  <cp:lastModifiedBy>jitendra pathak</cp:lastModifiedBy>
  <cp:revision>8</cp:revision>
  <dcterms:modified xsi:type="dcterms:W3CDTF">2021-09-12T17:19:42Z</dcterms:modified>
</cp:coreProperties>
</file>