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9609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28152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8650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7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5072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38597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41907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56545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14284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82226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Rishabh</a:t>
            </a:r>
            <a:r>
              <a:rPr lang="en-US" spc="-30"/>
              <a:t> </a:t>
            </a:r>
            <a:r>
              <a:rPr lang="en-US" spc="-10"/>
              <a:t>Mishra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0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19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6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 dirty="0">
              <a:latin typeface="Arial MT"/>
              <a:cs typeface="Arial M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74105-4D09-23A6-754A-308A7DE1877C}"/>
              </a:ext>
            </a:extLst>
          </p:cNvPr>
          <p:cNvSpPr txBox="1"/>
          <p:nvPr/>
        </p:nvSpPr>
        <p:spPr>
          <a:xfrm>
            <a:off x="904492" y="5095570"/>
            <a:ext cx="34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MT"/>
              </a:rPr>
              <a:t>Presented By : Sakshi Agarwal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9961"/>
            <a:ext cx="10058400" cy="14507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9517" y="1872359"/>
            <a:ext cx="7964805" cy="4355808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 dirty="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 dirty="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 dirty="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767" y="157825"/>
            <a:ext cx="10058400" cy="14507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0360" y="168587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32FC-9A90-040E-480F-87A388B0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CBA95-F489-8EE4-20B2-232BD184F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667000"/>
            <a:ext cx="7958455" cy="61555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15520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494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MT</vt:lpstr>
      <vt:lpstr>Calibri</vt:lpstr>
      <vt:lpstr>Calibri Light</vt:lpstr>
      <vt:lpstr>Retrospect</vt:lpstr>
      <vt:lpstr>CREDIT CARD</vt:lpstr>
      <vt:lpstr>PowerPoint Presentation</vt:lpstr>
      <vt:lpstr>Import data to SQL database</vt:lpstr>
      <vt:lpstr>DAX Queries</vt:lpstr>
      <vt:lpstr>DAX Queries</vt:lpstr>
      <vt:lpstr>Project Insights- Week 53 (31st Dec)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sakshi7799.agarwal@gmail.com</cp:lastModifiedBy>
  <cp:revision>4</cp:revision>
  <dcterms:created xsi:type="dcterms:W3CDTF">2024-06-11T08:17:19Z</dcterms:created>
  <dcterms:modified xsi:type="dcterms:W3CDTF">2024-06-11T09:25:43Z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2024-06-11T00:00:00Z</vt:filetime>
  </property>
  <property fmtid="{D5CDD505-2E9C-101B-9397-08002B2CF9AE}" pid="5" name="Producer">
    <vt:lpwstr>Microsoft® PowerPoint® 2021</vt:lpwstr>
  </property>
</Properties>
</file>