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53004C-FD8C-49BC-A812-1CF32BF00A96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B63EF8-E6E6-4676-89B2-0860A1556F6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MANAGEMENT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BY-</a:t>
            </a:r>
          </a:p>
          <a:p>
            <a:r>
              <a:rPr lang="en-US" dirty="0" smtClean="0"/>
              <a:t>SAKSHI BHOYAR (815963) AND H NASREEN SULTHANA(810757)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EMPLOYEE DATA</a:t>
            </a:r>
            <a:endParaRPr lang="en-US" dirty="0"/>
          </a:p>
        </p:txBody>
      </p:sp>
      <p:pic>
        <p:nvPicPr>
          <p:cNvPr id="5" name="Picture Placeholder 4" descr="9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22" r="3322"/>
          <a:stretch>
            <a:fillRect/>
          </a:stretch>
        </p:blipFill>
        <p:spPr>
          <a:xfrm>
            <a:off x="457200" y="1219200"/>
            <a:ext cx="8229600" cy="495617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1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53" b="3853"/>
          <a:stretch>
            <a:fillRect/>
          </a:stretch>
        </p:blipFill>
        <p:spPr>
          <a:xfrm>
            <a:off x="457200" y="1219200"/>
            <a:ext cx="8229600" cy="4956048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5" name="Picture Placeholder 4" descr="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53" b="3853"/>
          <a:stretch>
            <a:fillRect/>
          </a:stretch>
        </p:blipFill>
        <p:spPr>
          <a:xfrm>
            <a:off x="457200" y="1219200"/>
            <a:ext cx="8229600" cy="4956048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2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22" r="3322"/>
          <a:stretch>
            <a:fillRect/>
          </a:stretch>
        </p:blipFill>
        <p:spPr>
          <a:xfrm>
            <a:off x="457200" y="533400"/>
            <a:ext cx="8229600" cy="564197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 NEW EMPLOYEE DETAILS</a:t>
            </a:r>
            <a:endParaRPr lang="en-US" dirty="0"/>
          </a:p>
        </p:txBody>
      </p:sp>
      <p:pic>
        <p:nvPicPr>
          <p:cNvPr id="5" name="Picture Placeholder 4" descr="3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90" r="2890"/>
          <a:stretch>
            <a:fillRect/>
          </a:stretch>
        </p:blipFill>
        <p:spPr>
          <a:xfrm>
            <a:off x="457200" y="1219200"/>
            <a:ext cx="8305800" cy="495617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4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22" r="3322"/>
          <a:stretch>
            <a:fillRect/>
          </a:stretch>
        </p:blipFill>
        <p:spPr>
          <a:xfrm>
            <a:off x="457200" y="685800"/>
            <a:ext cx="8229600" cy="548957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5.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521" b="6521"/>
          <a:stretch>
            <a:fillRect/>
          </a:stretch>
        </p:blipFill>
        <p:spPr>
          <a:xfrm>
            <a:off x="457200" y="1219200"/>
            <a:ext cx="8229600" cy="4956048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EMPLOYEE DATA</a:t>
            </a:r>
            <a:endParaRPr lang="en-US" dirty="0"/>
          </a:p>
        </p:txBody>
      </p:sp>
      <p:pic>
        <p:nvPicPr>
          <p:cNvPr id="5" name="Picture Placeholder 4" descr="6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53" b="3853"/>
          <a:stretch>
            <a:fillRect/>
          </a:stretch>
        </p:blipFill>
        <p:spPr>
          <a:xfrm>
            <a:off x="457200" y="1219200"/>
            <a:ext cx="8229600" cy="5032248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7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53" b="3853"/>
          <a:stretch>
            <a:fillRect/>
          </a:stretch>
        </p:blipFill>
        <p:spPr>
          <a:xfrm>
            <a:off x="457200" y="1219200"/>
            <a:ext cx="8229600" cy="4956048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8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53" b="3853"/>
          <a:stretch>
            <a:fillRect/>
          </a:stretch>
        </p:blipFill>
        <p:spPr>
          <a:xfrm>
            <a:off x="457200" y="1219200"/>
            <a:ext cx="8229600" cy="4956048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</TotalTime>
  <Words>26</Words>
  <Application>Microsoft Office PowerPoint</Application>
  <PresentationFormat>On-screen Show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EMPLOYEE MANAGEMENT SYSTEM</vt:lpstr>
      <vt:lpstr>HOME PAGE</vt:lpstr>
      <vt:lpstr>Slide 3</vt:lpstr>
      <vt:lpstr>ADDING  NEW EMPLOYEE DETAILS</vt:lpstr>
      <vt:lpstr>Slide 5</vt:lpstr>
      <vt:lpstr>Slide 6</vt:lpstr>
      <vt:lpstr>EDITING EMPLOYEE DATA</vt:lpstr>
      <vt:lpstr>Slide 8</vt:lpstr>
      <vt:lpstr>Slide 9</vt:lpstr>
      <vt:lpstr>DELETING EMPLOYEE DATA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exper</dc:creator>
  <cp:lastModifiedBy>exper</cp:lastModifiedBy>
  <cp:revision>11</cp:revision>
  <dcterms:created xsi:type="dcterms:W3CDTF">2022-03-20T08:07:01Z</dcterms:created>
  <dcterms:modified xsi:type="dcterms:W3CDTF">2022-03-20T09:48:43Z</dcterms:modified>
</cp:coreProperties>
</file>