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74"/>
  </p:normalViewPr>
  <p:slideViewPr>
    <p:cSldViewPr snapToGrid="0" snapToObjects="1">
      <p:cViewPr>
        <p:scale>
          <a:sx n="95" d="100"/>
          <a:sy n="95" d="100"/>
        </p:scale>
        <p:origin x="552" y="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757C1-845B-2F4D-80E7-9EB532AC3F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32CA7A-2438-CF45-AE03-7B8318313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192CAB-FFEE-2241-B27E-C4B426B5D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B11A9-6881-7049-968A-1D6A02863FA8}" type="datetimeFigureOut">
              <a:rPr lang="en-US" smtClean="0"/>
              <a:t>1/24/19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F26EF0-52B7-2143-B57C-426B621A8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DB5A07-D70B-F24E-B282-70B5CBB21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93D19-4551-234C-9F43-04E174274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209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F244E-C4E5-1149-9895-C7EEAE638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504FE8-5BC0-6D42-8D1B-A305C9241C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437E04-E375-1F4C-94D7-66E146EEC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B11A9-6881-7049-968A-1D6A02863FA8}" type="datetimeFigureOut">
              <a:rPr lang="en-US" smtClean="0"/>
              <a:t>1/24/19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9DC16-82BA-3E40-9519-AD447057D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DE4F9E-A2BF-804F-ADE3-723610ABC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93D19-4551-234C-9F43-04E174274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600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494646-3B1B-9E40-8C60-CFC8DED116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942804-64DA-A140-A542-ED25FCAD79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C2E63C-7098-6444-85E6-89B08B3F7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B11A9-6881-7049-968A-1D6A02863FA8}" type="datetimeFigureOut">
              <a:rPr lang="en-US" smtClean="0"/>
              <a:t>1/24/19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1C7E84-7D72-514F-9B67-4E2E72A63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5629B4-7CA0-7849-879E-060437D87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93D19-4551-234C-9F43-04E174274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939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8A621-2006-224B-A473-ADD04BEAC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50867-DF50-DA41-83F3-050CD2C02F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4D67B7-4FD2-6245-A8D5-6006EF11B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B11A9-6881-7049-968A-1D6A02863FA8}" type="datetimeFigureOut">
              <a:rPr lang="en-US" smtClean="0"/>
              <a:t>1/24/19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9BD25-42D6-D84D-9110-AAC333253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059C6-A97C-EC4B-88A7-4AECE3647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93D19-4551-234C-9F43-04E174274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606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7004B-A189-A84D-A8D8-8892D56FF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F6633A-C36D-CB4F-A651-A7C5102FD9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67546E-E7CD-4F42-8796-279BC9C51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B11A9-6881-7049-968A-1D6A02863FA8}" type="datetimeFigureOut">
              <a:rPr lang="en-US" smtClean="0"/>
              <a:t>1/24/19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EEDE9F-044F-424B-B92F-F10EA8310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B8DA81-4EC9-1141-A19D-E8C3EB23D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93D19-4551-234C-9F43-04E174274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104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407D4-59E4-BB40-A8ED-0B077B549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2E3338-6C22-594E-87B4-8469423C6F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94A847-C4F5-3C46-98C4-D82EE9A06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7FF604-92D5-6B43-B9FD-298321151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B11A9-6881-7049-968A-1D6A02863FA8}" type="datetimeFigureOut">
              <a:rPr lang="en-US" smtClean="0"/>
              <a:t>1/24/19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76F6AB-1D58-B64C-81F2-3E368AE09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0EC454-D3EE-1E4C-9980-33F7DCCA6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93D19-4551-234C-9F43-04E174274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679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4875B-5205-B549-945B-2B74C49B9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F4C5D4-ECEF-2A41-AAC7-783462BAFB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C63B09-479D-4448-8366-F0CE0E03FB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799C27-EE49-CE40-A498-AF714B33BB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E836A6-09B4-0543-9E4C-0D7F00344F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6F6B13-C978-5846-9F4A-4BACFFAA6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B11A9-6881-7049-968A-1D6A02863FA8}" type="datetimeFigureOut">
              <a:rPr lang="en-US" smtClean="0"/>
              <a:t>1/24/19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A9B74E-41E0-8748-858E-39D469077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7CE4A7-4CA0-8647-99BC-BB82AEC38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93D19-4551-234C-9F43-04E174274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688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12A33-3B36-AC4C-ACFA-F54471353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F10DD7-0BC7-034F-9E9D-D4C29E78C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B11A9-6881-7049-968A-1D6A02863FA8}" type="datetimeFigureOut">
              <a:rPr lang="en-US" smtClean="0"/>
              <a:t>1/24/19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031416-FD2B-0B43-A2D0-C55FCB8C0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0C52E7-BDF2-A34A-8F8A-5F9E63E43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93D19-4551-234C-9F43-04E174274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37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F84CB2-0E7F-A547-8CE6-60C2B7CE7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B11A9-6881-7049-968A-1D6A02863FA8}" type="datetimeFigureOut">
              <a:rPr lang="en-US" smtClean="0"/>
              <a:t>1/24/19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27D85B-0AD1-734A-B1F2-4A652E478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D6C11B-85EE-B14D-B028-902428F17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93D19-4551-234C-9F43-04E174274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203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F2218-7FE7-7647-B821-032F1B1DB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CACF5-65E6-2242-82EF-3FAA95D7C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EA5C0D-DD61-3B48-838F-40AFAB8309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7A3AEF-E9C4-0D41-A57C-1222052F5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B11A9-6881-7049-968A-1D6A02863FA8}" type="datetimeFigureOut">
              <a:rPr lang="en-US" smtClean="0"/>
              <a:t>1/24/19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9570E8-EC25-A74C-8C18-6342C4402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453DB4-3A1E-AA41-8C7F-DAD1593D7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93D19-4551-234C-9F43-04E174274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633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9A99B-39E7-4540-8FF0-D0D3C0BA6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4B7A0D-3464-CE45-9B6F-77519FC323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28F958-4634-724F-8C0D-99AC2B806C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07C9BA-BA7B-3D4B-BADA-A226FF850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B11A9-6881-7049-968A-1D6A02863FA8}" type="datetimeFigureOut">
              <a:rPr lang="en-US" smtClean="0"/>
              <a:t>1/24/19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2D7BCE-64A1-314E-B9B8-727F990C2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234B46-8682-C446-AEA0-A721F3A17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93D19-4551-234C-9F43-04E174274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718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185AD9-9651-004F-A8DF-BAE64BADA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331545-4A58-E449-BF59-755810CC0F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3774D5-914D-1B43-81A5-D5E943DB5E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1B11A9-6881-7049-968A-1D6A02863FA8}" type="datetimeFigureOut">
              <a:rPr lang="en-US" smtClean="0"/>
              <a:t>1/24/19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702213-B69C-774B-ABE7-6418DB82C9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6F7272-04DB-6143-9318-6F445E552A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D93D19-4551-234C-9F43-04E174274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878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1613081-6F86-D54B-91E8-CD984774BFCD}"/>
              </a:ext>
            </a:extLst>
          </p:cNvPr>
          <p:cNvSpPr/>
          <p:nvPr/>
        </p:nvSpPr>
        <p:spPr>
          <a:xfrm>
            <a:off x="1673157" y="4430821"/>
            <a:ext cx="992222" cy="865762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LSTM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ED242D-AE19-774F-831C-5B5FEC79F6AB}"/>
              </a:ext>
            </a:extLst>
          </p:cNvPr>
          <p:cNvSpPr/>
          <p:nvPr/>
        </p:nvSpPr>
        <p:spPr>
          <a:xfrm>
            <a:off x="5124806" y="4430821"/>
            <a:ext cx="992222" cy="865762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LSTM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0FFAB4C-C6C6-B244-82C5-B7DFF1764440}"/>
              </a:ext>
            </a:extLst>
          </p:cNvPr>
          <p:cNvSpPr/>
          <p:nvPr/>
        </p:nvSpPr>
        <p:spPr>
          <a:xfrm>
            <a:off x="8304612" y="4430821"/>
            <a:ext cx="992222" cy="865762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LSTM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AF65917-5CD5-C047-A18C-616F200CE1C3}"/>
              </a:ext>
            </a:extLst>
          </p:cNvPr>
          <p:cNvSpPr/>
          <p:nvPr/>
        </p:nvSpPr>
        <p:spPr>
          <a:xfrm>
            <a:off x="3390746" y="4430821"/>
            <a:ext cx="992222" cy="865762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LSTM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8BC4C97-92FB-1E4C-A6FF-F7990F97EA1B}"/>
              </a:ext>
            </a:extLst>
          </p:cNvPr>
          <p:cNvSpPr/>
          <p:nvPr/>
        </p:nvSpPr>
        <p:spPr>
          <a:xfrm>
            <a:off x="1673157" y="2124226"/>
            <a:ext cx="992222" cy="865762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LSTM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B01E062-1CEF-5143-9A44-57DE963F8122}"/>
              </a:ext>
            </a:extLst>
          </p:cNvPr>
          <p:cNvSpPr/>
          <p:nvPr/>
        </p:nvSpPr>
        <p:spPr>
          <a:xfrm>
            <a:off x="5124806" y="2124226"/>
            <a:ext cx="992222" cy="865762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LSTM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99DAECD-1A5D-9940-B822-8A36CAFEFA52}"/>
              </a:ext>
            </a:extLst>
          </p:cNvPr>
          <p:cNvSpPr/>
          <p:nvPr/>
        </p:nvSpPr>
        <p:spPr>
          <a:xfrm>
            <a:off x="8304612" y="2124226"/>
            <a:ext cx="992222" cy="865762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LSTM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AB5BA33-C00A-CF4C-B2B3-B6F03FCD225A}"/>
              </a:ext>
            </a:extLst>
          </p:cNvPr>
          <p:cNvSpPr/>
          <p:nvPr/>
        </p:nvSpPr>
        <p:spPr>
          <a:xfrm>
            <a:off x="3390746" y="2124226"/>
            <a:ext cx="992222" cy="865762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LSTM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E8B010F-92E5-B941-A73D-9FFB164A9C6A}"/>
              </a:ext>
            </a:extLst>
          </p:cNvPr>
          <p:cNvSpPr/>
          <p:nvPr/>
        </p:nvSpPr>
        <p:spPr>
          <a:xfrm>
            <a:off x="1673157" y="3438164"/>
            <a:ext cx="992222" cy="38007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Dropout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3A67F9-0569-E94C-92D7-CE32E8465CA1}"/>
              </a:ext>
            </a:extLst>
          </p:cNvPr>
          <p:cNvSpPr/>
          <p:nvPr/>
        </p:nvSpPr>
        <p:spPr>
          <a:xfrm>
            <a:off x="3390746" y="3438164"/>
            <a:ext cx="992222" cy="38007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Dropout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FCF9D1-5E85-7B4A-90CA-898076489FD3}"/>
              </a:ext>
            </a:extLst>
          </p:cNvPr>
          <p:cNvSpPr/>
          <p:nvPr/>
        </p:nvSpPr>
        <p:spPr>
          <a:xfrm>
            <a:off x="5124806" y="3438163"/>
            <a:ext cx="992222" cy="38007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Dropout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51263D2-EE2B-B04D-93F1-D3C7FDF0409B}"/>
              </a:ext>
            </a:extLst>
          </p:cNvPr>
          <p:cNvSpPr/>
          <p:nvPr/>
        </p:nvSpPr>
        <p:spPr>
          <a:xfrm>
            <a:off x="8299091" y="3438162"/>
            <a:ext cx="992222" cy="38007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Dropout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9F84E41-8FF0-2649-93D5-53950F4BA41A}"/>
              </a:ext>
            </a:extLst>
          </p:cNvPr>
          <p:cNvSpPr/>
          <p:nvPr/>
        </p:nvSpPr>
        <p:spPr>
          <a:xfrm>
            <a:off x="8299091" y="1330024"/>
            <a:ext cx="992222" cy="38007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Dropout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BBEEE7C-7DB5-E541-9EC0-663F68E621B0}"/>
              </a:ext>
            </a:extLst>
          </p:cNvPr>
          <p:cNvSpPr/>
          <p:nvPr/>
        </p:nvSpPr>
        <p:spPr>
          <a:xfrm>
            <a:off x="8299091" y="984622"/>
            <a:ext cx="992222" cy="345525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Dense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9D5F751-C3DF-754E-BE33-79AAD98782B9}"/>
              </a:ext>
            </a:extLst>
          </p:cNvPr>
          <p:cNvCxnSpPr>
            <a:endCxn id="4" idx="2"/>
          </p:cNvCxnSpPr>
          <p:nvPr/>
        </p:nvCxnSpPr>
        <p:spPr>
          <a:xfrm flipV="1">
            <a:off x="2169268" y="5296583"/>
            <a:ext cx="0" cy="585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2E85A79-CD4B-C245-903D-9E89B265EB4C}"/>
              </a:ext>
            </a:extLst>
          </p:cNvPr>
          <p:cNvCxnSpPr/>
          <p:nvPr/>
        </p:nvCxnSpPr>
        <p:spPr>
          <a:xfrm flipV="1">
            <a:off x="3886857" y="5296583"/>
            <a:ext cx="0" cy="585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A741E5A-C75E-DD45-BC39-EBAAA9298993}"/>
              </a:ext>
            </a:extLst>
          </p:cNvPr>
          <p:cNvCxnSpPr/>
          <p:nvPr/>
        </p:nvCxnSpPr>
        <p:spPr>
          <a:xfrm flipV="1">
            <a:off x="5620917" y="5296583"/>
            <a:ext cx="0" cy="585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DBA1C23-926A-BD49-9754-E65091250BB7}"/>
              </a:ext>
            </a:extLst>
          </p:cNvPr>
          <p:cNvCxnSpPr/>
          <p:nvPr/>
        </p:nvCxnSpPr>
        <p:spPr>
          <a:xfrm flipV="1">
            <a:off x="8795202" y="5329360"/>
            <a:ext cx="0" cy="585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6396521-A74B-8045-B290-B0BFC81E009A}"/>
              </a:ext>
            </a:extLst>
          </p:cNvPr>
          <p:cNvCxnSpPr>
            <a:stCxn id="4" idx="0"/>
            <a:endCxn id="12" idx="2"/>
          </p:cNvCxnSpPr>
          <p:nvPr/>
        </p:nvCxnSpPr>
        <p:spPr>
          <a:xfrm flipV="1">
            <a:off x="2169268" y="3818241"/>
            <a:ext cx="0" cy="612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C45DFFD-C81A-F34C-A702-CED3DBBE9036}"/>
              </a:ext>
            </a:extLst>
          </p:cNvPr>
          <p:cNvCxnSpPr/>
          <p:nvPr/>
        </p:nvCxnSpPr>
        <p:spPr>
          <a:xfrm flipV="1">
            <a:off x="3886857" y="3818241"/>
            <a:ext cx="0" cy="612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82B5243-2711-C240-AEF7-8B9D58E648EA}"/>
              </a:ext>
            </a:extLst>
          </p:cNvPr>
          <p:cNvCxnSpPr/>
          <p:nvPr/>
        </p:nvCxnSpPr>
        <p:spPr>
          <a:xfrm flipV="1">
            <a:off x="5620917" y="3818239"/>
            <a:ext cx="0" cy="612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C34900E-1F5F-0A4E-954A-25FE86A48A2A}"/>
              </a:ext>
            </a:extLst>
          </p:cNvPr>
          <p:cNvCxnSpPr/>
          <p:nvPr/>
        </p:nvCxnSpPr>
        <p:spPr>
          <a:xfrm flipV="1">
            <a:off x="8795202" y="3818239"/>
            <a:ext cx="0" cy="612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A1572AF-4829-9E47-8E5E-2F0F8A9044D1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2169268" y="2989988"/>
            <a:ext cx="0" cy="448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CC9B160-9979-264E-8098-65FE3C4D5001}"/>
              </a:ext>
            </a:extLst>
          </p:cNvPr>
          <p:cNvCxnSpPr>
            <a:cxnSpLocks/>
          </p:cNvCxnSpPr>
          <p:nvPr/>
        </p:nvCxnSpPr>
        <p:spPr>
          <a:xfrm flipV="1">
            <a:off x="3873098" y="2989986"/>
            <a:ext cx="0" cy="448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FAFB233-5B38-4342-821A-5665C64B6391}"/>
              </a:ext>
            </a:extLst>
          </p:cNvPr>
          <p:cNvCxnSpPr>
            <a:cxnSpLocks/>
          </p:cNvCxnSpPr>
          <p:nvPr/>
        </p:nvCxnSpPr>
        <p:spPr>
          <a:xfrm flipV="1">
            <a:off x="5620917" y="2989986"/>
            <a:ext cx="0" cy="448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6B5772F-24DE-7D4E-91F5-8E83431B5BEF}"/>
              </a:ext>
            </a:extLst>
          </p:cNvPr>
          <p:cNvCxnSpPr>
            <a:cxnSpLocks/>
          </p:cNvCxnSpPr>
          <p:nvPr/>
        </p:nvCxnSpPr>
        <p:spPr>
          <a:xfrm flipV="1">
            <a:off x="8793800" y="2989986"/>
            <a:ext cx="0" cy="448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A77324E-20BF-F249-BF45-9872316A9D99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8800723" y="1710102"/>
            <a:ext cx="0" cy="414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BE5CE5F-76C6-674C-A9A2-B7118503BDEF}"/>
              </a:ext>
            </a:extLst>
          </p:cNvPr>
          <p:cNvCxnSpPr>
            <a:cxnSpLocks/>
          </p:cNvCxnSpPr>
          <p:nvPr/>
        </p:nvCxnSpPr>
        <p:spPr>
          <a:xfrm flipV="1">
            <a:off x="8767684" y="536446"/>
            <a:ext cx="0" cy="448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83ED8A5-21DB-6C4A-B271-F890B0447EC0}"/>
              </a:ext>
            </a:extLst>
          </p:cNvPr>
          <p:cNvCxnSpPr>
            <a:endCxn id="4" idx="1"/>
          </p:cNvCxnSpPr>
          <p:nvPr/>
        </p:nvCxnSpPr>
        <p:spPr>
          <a:xfrm>
            <a:off x="1075038" y="4863702"/>
            <a:ext cx="5981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A6B512C-A2A4-EA48-B122-F1FBF2C56577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2665379" y="4863702"/>
            <a:ext cx="7253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89B1168-6917-EB49-A15C-A367AEE48677}"/>
              </a:ext>
            </a:extLst>
          </p:cNvPr>
          <p:cNvCxnSpPr>
            <a:cxnSpLocks/>
          </p:cNvCxnSpPr>
          <p:nvPr/>
        </p:nvCxnSpPr>
        <p:spPr>
          <a:xfrm>
            <a:off x="4382968" y="4863702"/>
            <a:ext cx="7253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B3B7291-DA90-3249-BA53-AC8189EB2A4C}"/>
              </a:ext>
            </a:extLst>
          </p:cNvPr>
          <p:cNvCxnSpPr>
            <a:cxnSpLocks/>
          </p:cNvCxnSpPr>
          <p:nvPr/>
        </p:nvCxnSpPr>
        <p:spPr>
          <a:xfrm>
            <a:off x="6117028" y="4863702"/>
            <a:ext cx="7253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BC051C2-64D7-BA45-B3EB-F66F191C7D8B}"/>
              </a:ext>
            </a:extLst>
          </p:cNvPr>
          <p:cNvCxnSpPr>
            <a:cxnSpLocks/>
          </p:cNvCxnSpPr>
          <p:nvPr/>
        </p:nvCxnSpPr>
        <p:spPr>
          <a:xfrm>
            <a:off x="7573723" y="4863702"/>
            <a:ext cx="7253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1DBB6FF5-8CD4-7941-9F42-E79E52595AA5}"/>
              </a:ext>
            </a:extLst>
          </p:cNvPr>
          <p:cNvSpPr txBox="1"/>
          <p:nvPr/>
        </p:nvSpPr>
        <p:spPr>
          <a:xfrm>
            <a:off x="7068065" y="466599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82AD4AF-3002-E441-92FB-E5E8F5DC599A}"/>
              </a:ext>
            </a:extLst>
          </p:cNvPr>
          <p:cNvSpPr txBox="1"/>
          <p:nvPr/>
        </p:nvSpPr>
        <p:spPr>
          <a:xfrm>
            <a:off x="7095664" y="2356944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D5C0665-CE88-0A4E-B73C-910BCFFE2735}"/>
              </a:ext>
            </a:extLst>
          </p:cNvPr>
          <p:cNvSpPr txBox="1"/>
          <p:nvPr/>
        </p:nvSpPr>
        <p:spPr>
          <a:xfrm>
            <a:off x="7089970" y="3372847"/>
            <a:ext cx="655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826D005-E758-5E42-9C3D-A5CD23FFA886}"/>
              </a:ext>
            </a:extLst>
          </p:cNvPr>
          <p:cNvSpPr txBox="1"/>
          <p:nvPr/>
        </p:nvSpPr>
        <p:spPr>
          <a:xfrm>
            <a:off x="7095664" y="5959133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32AD378B-59A2-2849-B545-B7AE882ACD5A}"/>
              </a:ext>
            </a:extLst>
          </p:cNvPr>
          <p:cNvCxnSpPr>
            <a:cxnSpLocks/>
          </p:cNvCxnSpPr>
          <p:nvPr/>
        </p:nvCxnSpPr>
        <p:spPr>
          <a:xfrm>
            <a:off x="2665379" y="3615102"/>
            <a:ext cx="7253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6121CBB-368D-0D4D-9195-9155EF888170}"/>
              </a:ext>
            </a:extLst>
          </p:cNvPr>
          <p:cNvCxnSpPr>
            <a:cxnSpLocks/>
          </p:cNvCxnSpPr>
          <p:nvPr/>
        </p:nvCxnSpPr>
        <p:spPr>
          <a:xfrm>
            <a:off x="2665379" y="2581079"/>
            <a:ext cx="7253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FAF5D8E-60A0-E64F-9E51-86E9037A36B7}"/>
              </a:ext>
            </a:extLst>
          </p:cNvPr>
          <p:cNvCxnSpPr>
            <a:cxnSpLocks/>
          </p:cNvCxnSpPr>
          <p:nvPr/>
        </p:nvCxnSpPr>
        <p:spPr>
          <a:xfrm>
            <a:off x="4382967" y="3615102"/>
            <a:ext cx="7253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83B7114-BA8F-FE42-92B7-2DF44E92138F}"/>
              </a:ext>
            </a:extLst>
          </p:cNvPr>
          <p:cNvCxnSpPr>
            <a:cxnSpLocks/>
          </p:cNvCxnSpPr>
          <p:nvPr/>
        </p:nvCxnSpPr>
        <p:spPr>
          <a:xfrm>
            <a:off x="4382966" y="2581079"/>
            <a:ext cx="7253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0202B8A-171F-534A-98D4-F98FB70238DA}"/>
              </a:ext>
            </a:extLst>
          </p:cNvPr>
          <p:cNvCxnSpPr>
            <a:cxnSpLocks/>
          </p:cNvCxnSpPr>
          <p:nvPr/>
        </p:nvCxnSpPr>
        <p:spPr>
          <a:xfrm>
            <a:off x="6117028" y="2581079"/>
            <a:ext cx="7253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73D7061-5637-CB4A-B749-A969D6AE1164}"/>
              </a:ext>
            </a:extLst>
          </p:cNvPr>
          <p:cNvCxnSpPr>
            <a:cxnSpLocks/>
          </p:cNvCxnSpPr>
          <p:nvPr/>
        </p:nvCxnSpPr>
        <p:spPr>
          <a:xfrm>
            <a:off x="6117028" y="3628200"/>
            <a:ext cx="7253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54CEDBBA-B138-ED45-9D55-AE611AB30EE8}"/>
                  </a:ext>
                </a:extLst>
              </p:cNvPr>
              <p:cNvSpPr txBox="1"/>
              <p:nvPr/>
            </p:nvSpPr>
            <p:spPr>
              <a:xfrm>
                <a:off x="1816443" y="5901753"/>
                <a:ext cx="602024" cy="3868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begChr m:val="⟨"/>
                              <m:endChr m:val="⟩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54CEDBBA-B138-ED45-9D55-AE611AB30E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6443" y="5901753"/>
                <a:ext cx="602024" cy="38683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E3275E4-2B46-4E44-954F-A3D09E109293}"/>
              </a:ext>
            </a:extLst>
          </p:cNvPr>
          <p:cNvCxnSpPr/>
          <p:nvPr/>
        </p:nvCxnSpPr>
        <p:spPr>
          <a:xfrm>
            <a:off x="1075037" y="2581079"/>
            <a:ext cx="5981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B3E2929F-DA7A-A047-9C9D-5E03A51015BE}"/>
                  </a:ext>
                </a:extLst>
              </p:cNvPr>
              <p:cNvSpPr txBox="1"/>
              <p:nvPr/>
            </p:nvSpPr>
            <p:spPr>
              <a:xfrm>
                <a:off x="8436809" y="209126"/>
                <a:ext cx="854401" cy="3868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p>
                          <m:d>
                            <m:dPr>
                              <m:begChr m:val="⟨"/>
                              <m:endChr m:val="⟩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B3E2929F-DA7A-A047-9C9D-5E03A51015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6809" y="209126"/>
                <a:ext cx="854401" cy="38683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8EFD8C55-3F80-6F47-9ABB-BA4724EC73A2}"/>
                  </a:ext>
                </a:extLst>
              </p:cNvPr>
              <p:cNvSpPr txBox="1"/>
              <p:nvPr/>
            </p:nvSpPr>
            <p:spPr>
              <a:xfrm>
                <a:off x="873332" y="4511501"/>
                <a:ext cx="815608" cy="3883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d>
                            <m:dPr>
                              <m:begChr m:val="⟨"/>
                              <m:endChr m:val="⟩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8EFD8C55-3F80-6F47-9ABB-BA4724EC73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332" y="4511501"/>
                <a:ext cx="815608" cy="38831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09F0DAD2-C957-4B40-8255-A60CF369AB09}"/>
                  </a:ext>
                </a:extLst>
              </p:cNvPr>
              <p:cNvSpPr txBox="1"/>
              <p:nvPr/>
            </p:nvSpPr>
            <p:spPr>
              <a:xfrm>
                <a:off x="3625964" y="5860734"/>
                <a:ext cx="602024" cy="3868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begChr m:val="⟨"/>
                              <m:endChr m:val="⟩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09F0DAD2-C957-4B40-8255-A60CF369AB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5964" y="5860734"/>
                <a:ext cx="602024" cy="38683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1FC65268-55DD-BD43-873E-5CF55F739590}"/>
                  </a:ext>
                </a:extLst>
              </p:cNvPr>
              <p:cNvSpPr txBox="1"/>
              <p:nvPr/>
            </p:nvSpPr>
            <p:spPr>
              <a:xfrm>
                <a:off x="5343553" y="5860734"/>
                <a:ext cx="602024" cy="3868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begChr m:val="⟨"/>
                              <m:endChr m:val="⟩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1FC65268-55DD-BD43-873E-5CF55F7395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3553" y="5860734"/>
                <a:ext cx="602024" cy="38683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41339916-E11B-9845-9EB2-418B9A5C5AF9}"/>
                  </a:ext>
                </a:extLst>
              </p:cNvPr>
              <p:cNvSpPr txBox="1"/>
              <p:nvPr/>
            </p:nvSpPr>
            <p:spPr>
              <a:xfrm>
                <a:off x="8499711" y="5877182"/>
                <a:ext cx="659732" cy="3929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begChr m:val="⟨"/>
                              <m:endChr m:val="⟩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41339916-E11B-9845-9EB2-418B9A5C5A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9711" y="5877182"/>
                <a:ext cx="659732" cy="39299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00F9996E-82BF-A449-A47E-745DDC3B9DBD}"/>
                  </a:ext>
                </a:extLst>
              </p:cNvPr>
              <p:cNvSpPr txBox="1"/>
              <p:nvPr/>
            </p:nvSpPr>
            <p:spPr>
              <a:xfrm>
                <a:off x="2600318" y="4430819"/>
                <a:ext cx="815608" cy="3883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d>
                            <m:dPr>
                              <m:begChr m:val="⟨"/>
                              <m:endChr m:val="⟩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00F9996E-82BF-A449-A47E-745DDC3B9D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0318" y="4430819"/>
                <a:ext cx="815608" cy="38831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06E6AFF4-3A36-9F44-967F-6DE805621F1C}"/>
                  </a:ext>
                </a:extLst>
              </p:cNvPr>
              <p:cNvSpPr txBox="1"/>
              <p:nvPr/>
            </p:nvSpPr>
            <p:spPr>
              <a:xfrm>
                <a:off x="4349748" y="4453106"/>
                <a:ext cx="815608" cy="3883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d>
                            <m:dPr>
                              <m:begChr m:val="⟨"/>
                              <m:endChr m:val="⟩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06E6AFF4-3A36-9F44-967F-6DE805621F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9748" y="4453106"/>
                <a:ext cx="815608" cy="38831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9A0BD14A-1CAE-A645-BF7A-F2D5B1A5128C}"/>
                  </a:ext>
                </a:extLst>
              </p:cNvPr>
              <p:cNvSpPr txBox="1"/>
              <p:nvPr/>
            </p:nvSpPr>
            <p:spPr>
              <a:xfrm>
                <a:off x="6094100" y="4436941"/>
                <a:ext cx="815608" cy="3883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d>
                            <m:dPr>
                              <m:begChr m:val="⟨"/>
                              <m:endChr m:val="⟩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9A0BD14A-1CAE-A645-BF7A-F2D5B1A512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4100" y="4436941"/>
                <a:ext cx="815608" cy="38831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ED989500-3AEC-2049-AF8E-C5E32F03A50B}"/>
                  </a:ext>
                </a:extLst>
              </p:cNvPr>
              <p:cNvSpPr txBox="1"/>
              <p:nvPr/>
            </p:nvSpPr>
            <p:spPr>
              <a:xfrm>
                <a:off x="7331706" y="4449529"/>
                <a:ext cx="1067985" cy="3883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d>
                            <m:dPr>
                              <m:begChr m:val="⟨"/>
                              <m:endChr m:val="⟩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ED989500-3AEC-2049-AF8E-C5E32F03A5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1706" y="4449529"/>
                <a:ext cx="1067985" cy="38831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44066AF9-0A87-754E-99CA-F645BBCB069A}"/>
                  </a:ext>
                </a:extLst>
              </p:cNvPr>
              <p:cNvSpPr txBox="1"/>
              <p:nvPr/>
            </p:nvSpPr>
            <p:spPr>
              <a:xfrm>
                <a:off x="2117455" y="3934079"/>
                <a:ext cx="815608" cy="3883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d>
                            <m:dPr>
                              <m:begChr m:val="⟨"/>
                              <m:endChr m:val="⟩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44066AF9-0A87-754E-99CA-F645BBCB06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7455" y="3934079"/>
                <a:ext cx="815608" cy="38831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27D8CFC5-5568-FA45-948E-64624A5940F7}"/>
                  </a:ext>
                </a:extLst>
              </p:cNvPr>
              <p:cNvSpPr txBox="1"/>
              <p:nvPr/>
            </p:nvSpPr>
            <p:spPr>
              <a:xfrm>
                <a:off x="3862562" y="3927989"/>
                <a:ext cx="815608" cy="3883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d>
                            <m:dPr>
                              <m:begChr m:val="⟨"/>
                              <m:endChr m:val="⟩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27D8CFC5-5568-FA45-948E-64624A5940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2562" y="3927989"/>
                <a:ext cx="815608" cy="38831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64FF754F-A80F-7E4F-B8E9-F2466D81698B}"/>
                  </a:ext>
                </a:extLst>
              </p:cNvPr>
              <p:cNvSpPr txBox="1"/>
              <p:nvPr/>
            </p:nvSpPr>
            <p:spPr>
              <a:xfrm>
                <a:off x="5575329" y="3954590"/>
                <a:ext cx="815608" cy="3883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d>
                            <m:dPr>
                              <m:begChr m:val="⟨"/>
                              <m:endChr m:val="⟩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64FF754F-A80F-7E4F-B8E9-F2466D8169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5329" y="3954590"/>
                <a:ext cx="815608" cy="38831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FBA55812-2B83-E948-947F-7607200BC801}"/>
                  </a:ext>
                </a:extLst>
              </p:cNvPr>
              <p:cNvSpPr txBox="1"/>
              <p:nvPr/>
            </p:nvSpPr>
            <p:spPr>
              <a:xfrm>
                <a:off x="8751639" y="3927989"/>
                <a:ext cx="873316" cy="3929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d>
                            <m:dPr>
                              <m:begChr m:val="⟨"/>
                              <m:endChr m:val="⟩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FBA55812-2B83-E948-947F-7607200BC8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1639" y="3927989"/>
                <a:ext cx="873316" cy="392993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9F5EAAF9-9527-1147-BEEE-309561889437}"/>
                  </a:ext>
                </a:extLst>
              </p:cNvPr>
              <p:cNvSpPr txBox="1"/>
              <p:nvPr/>
            </p:nvSpPr>
            <p:spPr>
              <a:xfrm>
                <a:off x="925208" y="2162788"/>
                <a:ext cx="815608" cy="3883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  <m:d>
                            <m:dPr>
                              <m:begChr m:val="⟨"/>
                              <m:endChr m:val="⟩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9F5EAAF9-9527-1147-BEEE-3095618894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208" y="2162788"/>
                <a:ext cx="815608" cy="388311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5E204860-5188-C34B-AAD2-92C328927B36}"/>
                  </a:ext>
                </a:extLst>
              </p:cNvPr>
              <p:cNvSpPr txBox="1"/>
              <p:nvPr/>
            </p:nvSpPr>
            <p:spPr>
              <a:xfrm>
                <a:off x="2620258" y="2148987"/>
                <a:ext cx="815608" cy="3883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  <m:d>
                            <m:dPr>
                              <m:begChr m:val="⟨"/>
                              <m:endChr m:val="⟩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5E204860-5188-C34B-AAD2-92C328927B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0258" y="2148987"/>
                <a:ext cx="815608" cy="388311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A243003E-DFD9-CC4A-AC71-7B12BA40F60C}"/>
                  </a:ext>
                </a:extLst>
              </p:cNvPr>
              <p:cNvSpPr txBox="1"/>
              <p:nvPr/>
            </p:nvSpPr>
            <p:spPr>
              <a:xfrm>
                <a:off x="4349748" y="2167006"/>
                <a:ext cx="815608" cy="3883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  <m:d>
                            <m:dPr>
                              <m:begChr m:val="⟨"/>
                              <m:endChr m:val="⟩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A243003E-DFD9-CC4A-AC71-7B12BA40F6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9748" y="2167006"/>
                <a:ext cx="815608" cy="388311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DC77EA7C-666A-9448-A9B7-698DCBEF0218}"/>
                  </a:ext>
                </a:extLst>
              </p:cNvPr>
              <p:cNvSpPr txBox="1"/>
              <p:nvPr/>
            </p:nvSpPr>
            <p:spPr>
              <a:xfrm>
                <a:off x="6121496" y="2167006"/>
                <a:ext cx="815608" cy="3883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  <m:d>
                            <m:dPr>
                              <m:begChr m:val="⟨"/>
                              <m:endChr m:val="⟩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DC77EA7C-666A-9448-A9B7-698DCBEF02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1496" y="2167006"/>
                <a:ext cx="815608" cy="388311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E32AA927-2BF3-D742-B918-AA98EE760C98}"/>
              </a:ext>
            </a:extLst>
          </p:cNvPr>
          <p:cNvCxnSpPr>
            <a:cxnSpLocks/>
          </p:cNvCxnSpPr>
          <p:nvPr/>
        </p:nvCxnSpPr>
        <p:spPr>
          <a:xfrm>
            <a:off x="7573723" y="2537298"/>
            <a:ext cx="7253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A6D0BC62-D833-5F41-9860-B61C95E733D7}"/>
                  </a:ext>
                </a:extLst>
              </p:cNvPr>
              <p:cNvSpPr txBox="1"/>
              <p:nvPr/>
            </p:nvSpPr>
            <p:spPr>
              <a:xfrm>
                <a:off x="7326898" y="2158275"/>
                <a:ext cx="1067985" cy="3883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  <m:d>
                            <m:dPr>
                              <m:begChr m:val="⟨"/>
                              <m:endChr m:val="⟩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A6D0BC62-D833-5F41-9860-B61C95E733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6898" y="2158275"/>
                <a:ext cx="1067985" cy="388311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8088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37</Words>
  <Application>Microsoft Macintosh PowerPoint</Application>
  <PresentationFormat>Widescreen</PresentationFormat>
  <Paragraphs>37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Yb Ng</dc:creator>
  <cp:lastModifiedBy>Yb Ng</cp:lastModifiedBy>
  <cp:revision>5</cp:revision>
  <dcterms:created xsi:type="dcterms:W3CDTF">2019-01-25T01:19:30Z</dcterms:created>
  <dcterms:modified xsi:type="dcterms:W3CDTF">2019-01-25T01:42:23Z</dcterms:modified>
</cp:coreProperties>
</file>