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69" r:id="rId18"/>
    <p:sldId id="301" r:id="rId19"/>
    <p:sldId id="302" r:id="rId20"/>
    <p:sldId id="303" r:id="rId21"/>
    <p:sldId id="304" r:id="rId22"/>
    <p:sldId id="305" r:id="rId23"/>
    <p:sldId id="306"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8" r:id="rId54"/>
    <p:sldId id="310" r:id="rId55"/>
    <p:sldId id="311" r:id="rId56"/>
    <p:sldId id="309"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DE8EE-8889-4865-8E33-0C295182E968}" v="32" dt="2021-03-01T10:14:0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am Gupta" userId="51e0321c-c857-4d4f-b287-4aab4acbfb5f" providerId="ADAL" clId="{B0256A01-985D-4633-8AC7-8E73D9BB729A}"/>
    <pc:docChg chg="undo custSel addSld delSld modSld sldOrd">
      <pc:chgData name="Saksham Gupta" userId="51e0321c-c857-4d4f-b287-4aab4acbfb5f" providerId="ADAL" clId="{B0256A01-985D-4633-8AC7-8E73D9BB729A}" dt="2021-02-06T17:47:18.523" v="4545" actId="20577"/>
      <pc:docMkLst>
        <pc:docMk/>
      </pc:docMkLst>
      <pc:sldChg chg="modSp mod">
        <pc:chgData name="Saksham Gupta" userId="51e0321c-c857-4d4f-b287-4aab4acbfb5f" providerId="ADAL" clId="{B0256A01-985D-4633-8AC7-8E73D9BB729A}" dt="2021-02-06T10:39:30.873" v="1796" actId="20577"/>
        <pc:sldMkLst>
          <pc:docMk/>
          <pc:sldMk cId="3176694334" sldId="259"/>
        </pc:sldMkLst>
        <pc:graphicFrameChg chg="modGraphic">
          <ac:chgData name="Saksham Gupta" userId="51e0321c-c857-4d4f-b287-4aab4acbfb5f" providerId="ADAL" clId="{B0256A01-985D-4633-8AC7-8E73D9BB729A}" dt="2021-02-06T10:39:30.873" v="1796" actId="20577"/>
          <ac:graphicFrameMkLst>
            <pc:docMk/>
            <pc:sldMk cId="3176694334" sldId="259"/>
            <ac:graphicFrameMk id="8" creationId="{00000000-0000-0000-0000-000000000000}"/>
          </ac:graphicFrameMkLst>
        </pc:graphicFrameChg>
      </pc:sldChg>
      <pc:sldChg chg="modSp mod">
        <pc:chgData name="Saksham Gupta" userId="51e0321c-c857-4d4f-b287-4aab4acbfb5f" providerId="ADAL" clId="{B0256A01-985D-4633-8AC7-8E73D9BB729A}" dt="2021-02-06T10:40:21.724" v="1802" actId="20577"/>
        <pc:sldMkLst>
          <pc:docMk/>
          <pc:sldMk cId="3330879614" sldId="260"/>
        </pc:sldMkLst>
        <pc:spChg chg="mod">
          <ac:chgData name="Saksham Gupta" userId="51e0321c-c857-4d4f-b287-4aab4acbfb5f" providerId="ADAL" clId="{B0256A01-985D-4633-8AC7-8E73D9BB729A}" dt="2021-02-06T10:40:21.724" v="1802" actId="20577"/>
          <ac:spMkLst>
            <pc:docMk/>
            <pc:sldMk cId="3330879614" sldId="260"/>
            <ac:spMk id="3" creationId="{00000000-0000-0000-0000-000000000000}"/>
          </ac:spMkLst>
        </pc:spChg>
      </pc:sldChg>
      <pc:sldChg chg="modSp">
        <pc:chgData name="Saksham Gupta" userId="51e0321c-c857-4d4f-b287-4aab4acbfb5f" providerId="ADAL" clId="{B0256A01-985D-4633-8AC7-8E73D9BB729A}" dt="2021-02-06T10:40:49.488" v="1803" actId="123"/>
        <pc:sldMkLst>
          <pc:docMk/>
          <pc:sldMk cId="726907140" sldId="262"/>
        </pc:sldMkLst>
        <pc:spChg chg="mod">
          <ac:chgData name="Saksham Gupta" userId="51e0321c-c857-4d4f-b287-4aab4acbfb5f" providerId="ADAL" clId="{B0256A01-985D-4633-8AC7-8E73D9BB729A}" dt="2021-02-06T10:40:49.488" v="1803" actId="123"/>
          <ac:spMkLst>
            <pc:docMk/>
            <pc:sldMk cId="726907140" sldId="262"/>
            <ac:spMk id="3" creationId="{00000000-0000-0000-0000-000000000000}"/>
          </ac:spMkLst>
        </pc:spChg>
      </pc:sldChg>
      <pc:sldChg chg="modSp">
        <pc:chgData name="Saksham Gupta" userId="51e0321c-c857-4d4f-b287-4aab4acbfb5f" providerId="ADAL" clId="{B0256A01-985D-4633-8AC7-8E73D9BB729A}" dt="2021-02-06T10:46:02.280" v="1942" actId="20577"/>
        <pc:sldMkLst>
          <pc:docMk/>
          <pc:sldMk cId="561485340" sldId="265"/>
        </pc:sldMkLst>
        <pc:spChg chg="mod">
          <ac:chgData name="Saksham Gupta" userId="51e0321c-c857-4d4f-b287-4aab4acbfb5f" providerId="ADAL" clId="{B0256A01-985D-4633-8AC7-8E73D9BB729A}" dt="2021-02-06T10:46:02.280" v="1942" actId="20577"/>
          <ac:spMkLst>
            <pc:docMk/>
            <pc:sldMk cId="561485340" sldId="265"/>
            <ac:spMk id="3" creationId="{00000000-0000-0000-0000-000000000000}"/>
          </ac:spMkLst>
        </pc:spChg>
      </pc:sldChg>
      <pc:sldChg chg="ord">
        <pc:chgData name="Saksham Gupta" userId="51e0321c-c857-4d4f-b287-4aab4acbfb5f" providerId="ADAL" clId="{B0256A01-985D-4633-8AC7-8E73D9BB729A}" dt="2021-02-06T09:52:56.371" v="462"/>
        <pc:sldMkLst>
          <pc:docMk/>
          <pc:sldMk cId="3620490823" sldId="269"/>
        </pc:sldMkLst>
      </pc:sldChg>
      <pc:sldChg chg="ord">
        <pc:chgData name="Saksham Gupta" userId="51e0321c-c857-4d4f-b287-4aab4acbfb5f" providerId="ADAL" clId="{B0256A01-985D-4633-8AC7-8E73D9BB729A}" dt="2021-02-06T09:50:34.202" v="406"/>
        <pc:sldMkLst>
          <pc:docMk/>
          <pc:sldMk cId="225965591" sldId="270"/>
        </pc:sldMkLst>
      </pc:sldChg>
      <pc:sldChg chg="delSp modSp mod">
        <pc:chgData name="Saksham Gupta" userId="51e0321c-c857-4d4f-b287-4aab4acbfb5f" providerId="ADAL" clId="{B0256A01-985D-4633-8AC7-8E73D9BB729A}" dt="2021-02-06T10:42:49.155" v="1836" actId="20577"/>
        <pc:sldMkLst>
          <pc:docMk/>
          <pc:sldMk cId="2688116769" sldId="271"/>
        </pc:sldMkLst>
        <pc:spChg chg="mod">
          <ac:chgData name="Saksham Gupta" userId="51e0321c-c857-4d4f-b287-4aab4acbfb5f" providerId="ADAL" clId="{B0256A01-985D-4633-8AC7-8E73D9BB729A}" dt="2021-02-06T10:42:49.155" v="1836" actId="20577"/>
          <ac:spMkLst>
            <pc:docMk/>
            <pc:sldMk cId="2688116769" sldId="271"/>
            <ac:spMk id="4" creationId="{00000000-0000-0000-0000-000000000000}"/>
          </ac:spMkLst>
        </pc:spChg>
        <pc:picChg chg="del">
          <ac:chgData name="Saksham Gupta" userId="51e0321c-c857-4d4f-b287-4aab4acbfb5f" providerId="ADAL" clId="{B0256A01-985D-4633-8AC7-8E73D9BB729A}" dt="2021-02-06T09:50:53.166" v="407" actId="478"/>
          <ac:picMkLst>
            <pc:docMk/>
            <pc:sldMk cId="2688116769" sldId="271"/>
            <ac:picMk id="7" creationId="{62E47460-7CBF-463C-A7FC-177A92646A12}"/>
          </ac:picMkLst>
        </pc:picChg>
        <pc:picChg chg="del">
          <ac:chgData name="Saksham Gupta" userId="51e0321c-c857-4d4f-b287-4aab4acbfb5f" providerId="ADAL" clId="{B0256A01-985D-4633-8AC7-8E73D9BB729A}" dt="2021-02-06T09:50:55.179" v="408" actId="478"/>
          <ac:picMkLst>
            <pc:docMk/>
            <pc:sldMk cId="2688116769" sldId="271"/>
            <ac:picMk id="8" creationId="{3CBB3CD6-FDE6-43DE-9B67-D0DC1C47F9EE}"/>
          </ac:picMkLst>
        </pc:picChg>
      </pc:sldChg>
      <pc:sldChg chg="delSp modSp mod delAnim modAnim">
        <pc:chgData name="Saksham Gupta" userId="51e0321c-c857-4d4f-b287-4aab4acbfb5f" providerId="ADAL" clId="{B0256A01-985D-4633-8AC7-8E73D9BB729A}" dt="2021-02-06T09:51:16.181" v="413" actId="478"/>
        <pc:sldMkLst>
          <pc:docMk/>
          <pc:sldMk cId="4021940602" sldId="272"/>
        </pc:sldMkLst>
        <pc:spChg chg="del mod">
          <ac:chgData name="Saksham Gupta" userId="51e0321c-c857-4d4f-b287-4aab4acbfb5f" providerId="ADAL" clId="{B0256A01-985D-4633-8AC7-8E73D9BB729A}" dt="2021-02-06T09:51:16.181" v="413" actId="478"/>
          <ac:spMkLst>
            <pc:docMk/>
            <pc:sldMk cId="4021940602" sldId="272"/>
            <ac:spMk id="9" creationId="{8B310475-034A-4136-A6BD-D7C6BCC783AF}"/>
          </ac:spMkLst>
        </pc:spChg>
      </pc:sldChg>
      <pc:sldChg chg="modSp mod">
        <pc:chgData name="Saksham Gupta" userId="51e0321c-c857-4d4f-b287-4aab4acbfb5f" providerId="ADAL" clId="{B0256A01-985D-4633-8AC7-8E73D9BB729A}" dt="2021-02-06T10:43:00.145" v="1837" actId="20577"/>
        <pc:sldMkLst>
          <pc:docMk/>
          <pc:sldMk cId="4076276578" sldId="273"/>
        </pc:sldMkLst>
        <pc:graphicFrameChg chg="modGraphic">
          <ac:chgData name="Saksham Gupta" userId="51e0321c-c857-4d4f-b287-4aab4acbfb5f" providerId="ADAL" clId="{B0256A01-985D-4633-8AC7-8E73D9BB729A}" dt="2021-02-06T10:43:00.145" v="1837" actId="20577"/>
          <ac:graphicFrameMkLst>
            <pc:docMk/>
            <pc:sldMk cId="4076276578" sldId="273"/>
            <ac:graphicFrameMk id="8" creationId="{00000000-0000-0000-0000-000000000000}"/>
          </ac:graphicFrameMkLst>
        </pc:graphicFrameChg>
      </pc:sldChg>
      <pc:sldChg chg="modSp">
        <pc:chgData name="Saksham Gupta" userId="51e0321c-c857-4d4f-b287-4aab4acbfb5f" providerId="ADAL" clId="{B0256A01-985D-4633-8AC7-8E73D9BB729A}" dt="2021-02-06T10:43:09.978" v="1840" actId="20577"/>
        <pc:sldMkLst>
          <pc:docMk/>
          <pc:sldMk cId="2312674020" sldId="274"/>
        </pc:sldMkLst>
        <pc:spChg chg="mod">
          <ac:chgData name="Saksham Gupta" userId="51e0321c-c857-4d4f-b287-4aab4acbfb5f" providerId="ADAL" clId="{B0256A01-985D-4633-8AC7-8E73D9BB729A}" dt="2021-02-06T10:43:09.978" v="1840" actId="20577"/>
          <ac:spMkLst>
            <pc:docMk/>
            <pc:sldMk cId="2312674020" sldId="274"/>
            <ac:spMk id="3" creationId="{00000000-0000-0000-0000-000000000000}"/>
          </ac:spMkLst>
        </pc:spChg>
        <pc:spChg chg="mod">
          <ac:chgData name="Saksham Gupta" userId="51e0321c-c857-4d4f-b287-4aab4acbfb5f" providerId="ADAL" clId="{B0256A01-985D-4633-8AC7-8E73D9BB729A}" dt="2021-02-06T09:52:02.241" v="454" actId="20577"/>
          <ac:spMkLst>
            <pc:docMk/>
            <pc:sldMk cId="2312674020" sldId="274"/>
            <ac:spMk id="8" creationId="{00000000-0000-0000-0000-000000000000}"/>
          </ac:spMkLst>
        </pc:spChg>
      </pc:sldChg>
      <pc:sldChg chg="modSp mod">
        <pc:chgData name="Saksham Gupta" userId="51e0321c-c857-4d4f-b287-4aab4acbfb5f" providerId="ADAL" clId="{B0256A01-985D-4633-8AC7-8E73D9BB729A}" dt="2021-02-06T09:52:15.198" v="456" actId="20577"/>
        <pc:sldMkLst>
          <pc:docMk/>
          <pc:sldMk cId="1284453442" sldId="275"/>
        </pc:sldMkLst>
        <pc:spChg chg="mod">
          <ac:chgData name="Saksham Gupta" userId="51e0321c-c857-4d4f-b287-4aab4acbfb5f" providerId="ADAL" clId="{B0256A01-985D-4633-8AC7-8E73D9BB729A}" dt="2021-02-06T09:52:15.198" v="456" actId="20577"/>
          <ac:spMkLst>
            <pc:docMk/>
            <pc:sldMk cId="1284453442" sldId="275"/>
            <ac:spMk id="12" creationId="{00000000-0000-0000-0000-000000000000}"/>
          </ac:spMkLst>
        </pc:spChg>
      </pc:sldChg>
      <pc:sldChg chg="modSp">
        <pc:chgData name="Saksham Gupta" userId="51e0321c-c857-4d4f-b287-4aab4acbfb5f" providerId="ADAL" clId="{B0256A01-985D-4633-8AC7-8E73D9BB729A}" dt="2021-02-06T10:43:37.089" v="1842" actId="33524"/>
        <pc:sldMkLst>
          <pc:docMk/>
          <pc:sldMk cId="1744970540" sldId="276"/>
        </pc:sldMkLst>
        <pc:spChg chg="mod">
          <ac:chgData name="Saksham Gupta" userId="51e0321c-c857-4d4f-b287-4aab4acbfb5f" providerId="ADAL" clId="{B0256A01-985D-4633-8AC7-8E73D9BB729A}" dt="2021-02-06T10:43:37.089" v="1842" actId="33524"/>
          <ac:spMkLst>
            <pc:docMk/>
            <pc:sldMk cId="1744970540" sldId="276"/>
            <ac:spMk id="3" creationId="{00000000-0000-0000-0000-000000000000}"/>
          </ac:spMkLst>
        </pc:spChg>
      </pc:sldChg>
      <pc:sldChg chg="modSp mod">
        <pc:chgData name="Saksham Gupta" userId="51e0321c-c857-4d4f-b287-4aab4acbfb5f" providerId="ADAL" clId="{B0256A01-985D-4633-8AC7-8E73D9BB729A}" dt="2021-02-06T17:46:08.042" v="4455" actId="115"/>
        <pc:sldMkLst>
          <pc:docMk/>
          <pc:sldMk cId="1737247942" sldId="278"/>
        </pc:sldMkLst>
        <pc:spChg chg="mod">
          <ac:chgData name="Saksham Gupta" userId="51e0321c-c857-4d4f-b287-4aab4acbfb5f" providerId="ADAL" clId="{B0256A01-985D-4633-8AC7-8E73D9BB729A}" dt="2021-02-06T17:46:08.042" v="4455" actId="115"/>
          <ac:spMkLst>
            <pc:docMk/>
            <pc:sldMk cId="1737247942" sldId="278"/>
            <ac:spMk id="6" creationId="{00000000-0000-0000-0000-000000000000}"/>
          </ac:spMkLst>
        </pc:spChg>
      </pc:sldChg>
      <pc:sldChg chg="modSp">
        <pc:chgData name="Saksham Gupta" userId="51e0321c-c857-4d4f-b287-4aab4acbfb5f" providerId="ADAL" clId="{B0256A01-985D-4633-8AC7-8E73D9BB729A}" dt="2021-02-06T17:47:18.523" v="4545" actId="20577"/>
        <pc:sldMkLst>
          <pc:docMk/>
          <pc:sldMk cId="637138995" sldId="279"/>
        </pc:sldMkLst>
        <pc:spChg chg="mod">
          <ac:chgData name="Saksham Gupta" userId="51e0321c-c857-4d4f-b287-4aab4acbfb5f" providerId="ADAL" clId="{B0256A01-985D-4633-8AC7-8E73D9BB729A}" dt="2021-02-06T17:47:18.523" v="4545" actId="20577"/>
          <ac:spMkLst>
            <pc:docMk/>
            <pc:sldMk cId="637138995" sldId="279"/>
            <ac:spMk id="3" creationId="{00000000-0000-0000-0000-000000000000}"/>
          </ac:spMkLst>
        </pc:spChg>
      </pc:sldChg>
      <pc:sldChg chg="modSp mod">
        <pc:chgData name="Saksham Gupta" userId="51e0321c-c857-4d4f-b287-4aab4acbfb5f" providerId="ADAL" clId="{B0256A01-985D-4633-8AC7-8E73D9BB729A}" dt="2021-02-06T10:11:29.017" v="1511" actId="20577"/>
        <pc:sldMkLst>
          <pc:docMk/>
          <pc:sldMk cId="2390804446" sldId="282"/>
        </pc:sldMkLst>
        <pc:graphicFrameChg chg="modGraphic">
          <ac:chgData name="Saksham Gupta" userId="51e0321c-c857-4d4f-b287-4aab4acbfb5f" providerId="ADAL" clId="{B0256A01-985D-4633-8AC7-8E73D9BB729A}" dt="2021-02-06T10:11:29.017" v="1511" actId="20577"/>
          <ac:graphicFrameMkLst>
            <pc:docMk/>
            <pc:sldMk cId="2390804446" sldId="282"/>
            <ac:graphicFrameMk id="8" creationId="{00000000-0000-0000-0000-000000000000}"/>
          </ac:graphicFrameMkLst>
        </pc:graphicFrameChg>
      </pc:sldChg>
      <pc:sldChg chg="modSp mod">
        <pc:chgData name="Saksham Gupta" userId="51e0321c-c857-4d4f-b287-4aab4acbfb5f" providerId="ADAL" clId="{B0256A01-985D-4633-8AC7-8E73D9BB729A}" dt="2021-02-06T09:55:40.861" v="518" actId="20577"/>
        <pc:sldMkLst>
          <pc:docMk/>
          <pc:sldMk cId="544910270" sldId="284"/>
        </pc:sldMkLst>
        <pc:spChg chg="mod">
          <ac:chgData name="Saksham Gupta" userId="51e0321c-c857-4d4f-b287-4aab4acbfb5f" providerId="ADAL" clId="{B0256A01-985D-4633-8AC7-8E73D9BB729A}" dt="2021-02-06T09:55:40.861" v="518" actId="20577"/>
          <ac:spMkLst>
            <pc:docMk/>
            <pc:sldMk cId="544910270" sldId="284"/>
            <ac:spMk id="12" creationId="{00000000-0000-0000-0000-000000000000}"/>
          </ac:spMkLst>
        </pc:spChg>
      </pc:sldChg>
      <pc:sldChg chg="modSp">
        <pc:chgData name="Saksham Gupta" userId="51e0321c-c857-4d4f-b287-4aab4acbfb5f" providerId="ADAL" clId="{B0256A01-985D-4633-8AC7-8E73D9BB729A}" dt="2021-02-06T10:00:55.947" v="1333" actId="20577"/>
        <pc:sldMkLst>
          <pc:docMk/>
          <pc:sldMk cId="1145920631" sldId="285"/>
        </pc:sldMkLst>
        <pc:spChg chg="mod">
          <ac:chgData name="Saksham Gupta" userId="51e0321c-c857-4d4f-b287-4aab4acbfb5f" providerId="ADAL" clId="{B0256A01-985D-4633-8AC7-8E73D9BB729A}" dt="2021-02-06T10:00:55.947" v="1333" actId="20577"/>
          <ac:spMkLst>
            <pc:docMk/>
            <pc:sldMk cId="1145920631" sldId="285"/>
            <ac:spMk id="3" creationId="{00000000-0000-0000-0000-000000000000}"/>
          </ac:spMkLst>
        </pc:spChg>
      </pc:sldChg>
      <pc:sldChg chg="del">
        <pc:chgData name="Saksham Gupta" userId="51e0321c-c857-4d4f-b287-4aab4acbfb5f" providerId="ADAL" clId="{B0256A01-985D-4633-8AC7-8E73D9BB729A}" dt="2021-02-06T10:01:24.926" v="1334" actId="47"/>
        <pc:sldMkLst>
          <pc:docMk/>
          <pc:sldMk cId="1051813860" sldId="286"/>
        </pc:sldMkLst>
      </pc:sldChg>
      <pc:sldChg chg="modSp mod modAnim">
        <pc:chgData name="Saksham Gupta" userId="51e0321c-c857-4d4f-b287-4aab4acbfb5f" providerId="ADAL" clId="{B0256A01-985D-4633-8AC7-8E73D9BB729A}" dt="2021-02-06T10:08:47.961" v="1498" actId="123"/>
        <pc:sldMkLst>
          <pc:docMk/>
          <pc:sldMk cId="978725264" sldId="288"/>
        </pc:sldMkLst>
        <pc:spChg chg="mod">
          <ac:chgData name="Saksham Gupta" userId="51e0321c-c857-4d4f-b287-4aab4acbfb5f" providerId="ADAL" clId="{B0256A01-985D-4633-8AC7-8E73D9BB729A}" dt="2021-02-06T10:08:47.961" v="1498" actId="123"/>
          <ac:spMkLst>
            <pc:docMk/>
            <pc:sldMk cId="978725264" sldId="288"/>
            <ac:spMk id="3" creationId="{00000000-0000-0000-0000-000000000000}"/>
          </ac:spMkLst>
        </pc:spChg>
      </pc:sldChg>
      <pc:sldChg chg="addSp modSp mod">
        <pc:chgData name="Saksham Gupta" userId="51e0321c-c857-4d4f-b287-4aab4acbfb5f" providerId="ADAL" clId="{B0256A01-985D-4633-8AC7-8E73D9BB729A}" dt="2021-02-06T10:27:01.526" v="1522" actId="962"/>
        <pc:sldMkLst>
          <pc:docMk/>
          <pc:sldMk cId="3144655892" sldId="290"/>
        </pc:sldMkLst>
        <pc:picChg chg="mod">
          <ac:chgData name="Saksham Gupta" userId="51e0321c-c857-4d4f-b287-4aab4acbfb5f" providerId="ADAL" clId="{B0256A01-985D-4633-8AC7-8E73D9BB729A}" dt="2021-02-06T10:25:59.974" v="1518" actId="1076"/>
          <ac:picMkLst>
            <pc:docMk/>
            <pc:sldMk cId="3144655892" sldId="290"/>
            <ac:picMk id="3" creationId="{00000000-0000-0000-0000-000000000000}"/>
          </ac:picMkLst>
        </pc:picChg>
        <pc:picChg chg="add mod">
          <ac:chgData name="Saksham Gupta" userId="51e0321c-c857-4d4f-b287-4aab4acbfb5f" providerId="ADAL" clId="{B0256A01-985D-4633-8AC7-8E73D9BB729A}" dt="2021-02-06T10:27:01.526" v="1522" actId="962"/>
          <ac:picMkLst>
            <pc:docMk/>
            <pc:sldMk cId="3144655892" sldId="290"/>
            <ac:picMk id="6" creationId="{B6B983D9-64DB-4937-BAC0-74758956AC99}"/>
          </ac:picMkLst>
        </pc:picChg>
      </pc:sldChg>
      <pc:sldChg chg="addSp delSp modSp mod delAnim modAnim">
        <pc:chgData name="Saksham Gupta" userId="51e0321c-c857-4d4f-b287-4aab4acbfb5f" providerId="ADAL" clId="{B0256A01-985D-4633-8AC7-8E73D9BB729A}" dt="2021-02-06T10:36:09.214" v="1669" actId="1076"/>
        <pc:sldMkLst>
          <pc:docMk/>
          <pc:sldMk cId="2814532137" sldId="291"/>
        </pc:sldMkLst>
        <pc:spChg chg="mod">
          <ac:chgData name="Saksham Gupta" userId="51e0321c-c857-4d4f-b287-4aab4acbfb5f" providerId="ADAL" clId="{B0256A01-985D-4633-8AC7-8E73D9BB729A}" dt="2021-02-06T10:35:36.845" v="1653" actId="14100"/>
          <ac:spMkLst>
            <pc:docMk/>
            <pc:sldMk cId="2814532137" sldId="291"/>
            <ac:spMk id="3" creationId="{00000000-0000-0000-0000-000000000000}"/>
          </ac:spMkLst>
        </pc:spChg>
        <pc:spChg chg="del mod">
          <ac:chgData name="Saksham Gupta" userId="51e0321c-c857-4d4f-b287-4aab4acbfb5f" providerId="ADAL" clId="{B0256A01-985D-4633-8AC7-8E73D9BB729A}" dt="2021-02-06T10:35:56.292" v="1666"/>
          <ac:spMkLst>
            <pc:docMk/>
            <pc:sldMk cId="2814532137" sldId="291"/>
            <ac:spMk id="6" creationId="{00000000-0000-0000-0000-000000000000}"/>
          </ac:spMkLst>
        </pc:spChg>
        <pc:spChg chg="mod">
          <ac:chgData name="Saksham Gupta" userId="51e0321c-c857-4d4f-b287-4aab4acbfb5f" providerId="ADAL" clId="{B0256A01-985D-4633-8AC7-8E73D9BB729A}" dt="2021-02-06T10:35:53.380" v="1664"/>
          <ac:spMkLst>
            <pc:docMk/>
            <pc:sldMk cId="2814532137" sldId="291"/>
            <ac:spMk id="8" creationId="{00000000-0000-0000-0000-000000000000}"/>
          </ac:spMkLst>
        </pc:spChg>
        <pc:picChg chg="mod">
          <ac:chgData name="Saksham Gupta" userId="51e0321c-c857-4d4f-b287-4aab4acbfb5f" providerId="ADAL" clId="{B0256A01-985D-4633-8AC7-8E73D9BB729A}" dt="2021-02-06T10:35:20.468" v="1626" actId="1076"/>
          <ac:picMkLst>
            <pc:docMk/>
            <pc:sldMk cId="2814532137" sldId="291"/>
            <ac:picMk id="10" creationId="{00000000-0000-0000-0000-000000000000}"/>
          </ac:picMkLst>
        </pc:picChg>
        <pc:picChg chg="add mod">
          <ac:chgData name="Saksham Gupta" userId="51e0321c-c857-4d4f-b287-4aab4acbfb5f" providerId="ADAL" clId="{B0256A01-985D-4633-8AC7-8E73D9BB729A}" dt="2021-02-06T10:36:09.214" v="1669" actId="1076"/>
          <ac:picMkLst>
            <pc:docMk/>
            <pc:sldMk cId="2814532137" sldId="291"/>
            <ac:picMk id="11" creationId="{0EA8D221-1B31-4546-8C38-7513913E896D}"/>
          </ac:picMkLst>
        </pc:picChg>
      </pc:sldChg>
      <pc:sldChg chg="modSp mod">
        <pc:chgData name="Saksham Gupta" userId="51e0321c-c857-4d4f-b287-4aab4acbfb5f" providerId="ADAL" clId="{B0256A01-985D-4633-8AC7-8E73D9BB729A}" dt="2021-02-06T10:36:43.509" v="1734" actId="20577"/>
        <pc:sldMkLst>
          <pc:docMk/>
          <pc:sldMk cId="2538979005" sldId="292"/>
        </pc:sldMkLst>
        <pc:graphicFrameChg chg="modGraphic">
          <ac:chgData name="Saksham Gupta" userId="51e0321c-c857-4d4f-b287-4aab4acbfb5f" providerId="ADAL" clId="{B0256A01-985D-4633-8AC7-8E73D9BB729A}" dt="2021-02-06T10:36:43.509" v="1734" actId="20577"/>
          <ac:graphicFrameMkLst>
            <pc:docMk/>
            <pc:sldMk cId="2538979005" sldId="292"/>
            <ac:graphicFrameMk id="8" creationId="{00000000-0000-0000-0000-000000000000}"/>
          </ac:graphicFrameMkLst>
        </pc:graphicFrameChg>
      </pc:sldChg>
      <pc:sldChg chg="modSp">
        <pc:chgData name="Saksham Gupta" userId="51e0321c-c857-4d4f-b287-4aab4acbfb5f" providerId="ADAL" clId="{B0256A01-985D-4633-8AC7-8E73D9BB729A}" dt="2021-02-06T10:35:01.931" v="1623" actId="20577"/>
        <pc:sldMkLst>
          <pc:docMk/>
          <pc:sldMk cId="3190559793" sldId="293"/>
        </pc:sldMkLst>
        <pc:spChg chg="mod">
          <ac:chgData name="Saksham Gupta" userId="51e0321c-c857-4d4f-b287-4aab4acbfb5f" providerId="ADAL" clId="{B0256A01-985D-4633-8AC7-8E73D9BB729A}" dt="2021-02-06T10:18:55.446" v="1514" actId="20577"/>
          <ac:spMkLst>
            <pc:docMk/>
            <pc:sldMk cId="3190559793" sldId="293"/>
            <ac:spMk id="3" creationId="{00000000-0000-0000-0000-000000000000}"/>
          </ac:spMkLst>
        </pc:spChg>
        <pc:spChg chg="mod">
          <ac:chgData name="Saksham Gupta" userId="51e0321c-c857-4d4f-b287-4aab4acbfb5f" providerId="ADAL" clId="{B0256A01-985D-4633-8AC7-8E73D9BB729A}" dt="2021-02-06T10:35:01.931" v="1623" actId="20577"/>
          <ac:spMkLst>
            <pc:docMk/>
            <pc:sldMk cId="3190559793" sldId="293"/>
            <ac:spMk id="8" creationId="{00000000-0000-0000-0000-000000000000}"/>
          </ac:spMkLst>
        </pc:spChg>
      </pc:sldChg>
      <pc:sldChg chg="modSp mod">
        <pc:chgData name="Saksham Gupta" userId="51e0321c-c857-4d4f-b287-4aab4acbfb5f" providerId="ADAL" clId="{B0256A01-985D-4633-8AC7-8E73D9BB729A}" dt="2021-02-06T10:35:09.991" v="1625" actId="20577"/>
        <pc:sldMkLst>
          <pc:docMk/>
          <pc:sldMk cId="3241287737" sldId="294"/>
        </pc:sldMkLst>
        <pc:spChg chg="mod">
          <ac:chgData name="Saksham Gupta" userId="51e0321c-c857-4d4f-b287-4aab4acbfb5f" providerId="ADAL" clId="{B0256A01-985D-4633-8AC7-8E73D9BB729A}" dt="2021-02-06T10:35:09.991" v="1625" actId="20577"/>
          <ac:spMkLst>
            <pc:docMk/>
            <pc:sldMk cId="3241287737" sldId="294"/>
            <ac:spMk id="12" creationId="{00000000-0000-0000-0000-000000000000}"/>
          </ac:spMkLst>
        </pc:spChg>
      </pc:sldChg>
      <pc:sldChg chg="modSp">
        <pc:chgData name="Saksham Gupta" userId="51e0321c-c857-4d4f-b287-4aab4acbfb5f" providerId="ADAL" clId="{B0256A01-985D-4633-8AC7-8E73D9BB729A}" dt="2021-02-06T10:37:12.503" v="1745" actId="20577"/>
        <pc:sldMkLst>
          <pc:docMk/>
          <pc:sldMk cId="2568492063" sldId="295"/>
        </pc:sldMkLst>
        <pc:spChg chg="mod">
          <ac:chgData name="Saksham Gupta" userId="51e0321c-c857-4d4f-b287-4aab4acbfb5f" providerId="ADAL" clId="{B0256A01-985D-4633-8AC7-8E73D9BB729A}" dt="2021-02-06T10:37:12.503" v="1745" actId="20577"/>
          <ac:spMkLst>
            <pc:docMk/>
            <pc:sldMk cId="2568492063" sldId="295"/>
            <ac:spMk id="3" creationId="{00000000-0000-0000-0000-000000000000}"/>
          </ac:spMkLst>
        </pc:spChg>
      </pc:sldChg>
      <pc:sldChg chg="modSp">
        <pc:chgData name="Saksham Gupta" userId="51e0321c-c857-4d4f-b287-4aab4acbfb5f" providerId="ADAL" clId="{B0256A01-985D-4633-8AC7-8E73D9BB729A}" dt="2021-02-06T10:37:30.552" v="1771" actId="20577"/>
        <pc:sldMkLst>
          <pc:docMk/>
          <pc:sldMk cId="554371999" sldId="299"/>
        </pc:sldMkLst>
        <pc:spChg chg="mod">
          <ac:chgData name="Saksham Gupta" userId="51e0321c-c857-4d4f-b287-4aab4acbfb5f" providerId="ADAL" clId="{B0256A01-985D-4633-8AC7-8E73D9BB729A}" dt="2021-02-06T10:37:30.552" v="1771" actId="20577"/>
          <ac:spMkLst>
            <pc:docMk/>
            <pc:sldMk cId="554371999" sldId="299"/>
            <ac:spMk id="3" creationId="{00000000-0000-0000-0000-000000000000}"/>
          </ac:spMkLst>
        </pc:spChg>
      </pc:sldChg>
      <pc:sldChg chg="modSp">
        <pc:chgData name="Saksham Gupta" userId="51e0321c-c857-4d4f-b287-4aab4acbfb5f" providerId="ADAL" clId="{B0256A01-985D-4633-8AC7-8E73D9BB729A}" dt="2021-02-06T10:37:48.118" v="1792" actId="20577"/>
        <pc:sldMkLst>
          <pc:docMk/>
          <pc:sldMk cId="88125350" sldId="300"/>
        </pc:sldMkLst>
        <pc:spChg chg="mod">
          <ac:chgData name="Saksham Gupta" userId="51e0321c-c857-4d4f-b287-4aab4acbfb5f" providerId="ADAL" clId="{B0256A01-985D-4633-8AC7-8E73D9BB729A}" dt="2021-02-06T10:37:48.118" v="1792" actId="20577"/>
          <ac:spMkLst>
            <pc:docMk/>
            <pc:sldMk cId="88125350" sldId="300"/>
            <ac:spMk id="3" creationId="{00000000-0000-0000-0000-000000000000}"/>
          </ac:spMkLst>
        </pc:spChg>
      </pc:sldChg>
      <pc:sldChg chg="modSp add mod ord">
        <pc:chgData name="Saksham Gupta" userId="51e0321c-c857-4d4f-b287-4aab4acbfb5f" providerId="ADAL" clId="{B0256A01-985D-4633-8AC7-8E73D9BB729A}" dt="2021-02-06T09:42:21.501" v="4" actId="20577"/>
        <pc:sldMkLst>
          <pc:docMk/>
          <pc:sldMk cId="4105901287" sldId="301"/>
        </pc:sldMkLst>
        <pc:spChg chg="mod">
          <ac:chgData name="Saksham Gupta" userId="51e0321c-c857-4d4f-b287-4aab4acbfb5f" providerId="ADAL" clId="{B0256A01-985D-4633-8AC7-8E73D9BB729A}" dt="2021-02-06T09:42:21.501" v="4" actId="20577"/>
          <ac:spMkLst>
            <pc:docMk/>
            <pc:sldMk cId="4105901287" sldId="301"/>
            <ac:spMk id="12" creationId="{00000000-0000-0000-0000-000000000000}"/>
          </ac:spMkLst>
        </pc:spChg>
      </pc:sldChg>
      <pc:sldChg chg="modSp add mod ord modAnim">
        <pc:chgData name="Saksham Gupta" userId="51e0321c-c857-4d4f-b287-4aab4acbfb5f" providerId="ADAL" clId="{B0256A01-985D-4633-8AC7-8E73D9BB729A}" dt="2021-02-06T09:49:17.183" v="403" actId="20577"/>
        <pc:sldMkLst>
          <pc:docMk/>
          <pc:sldMk cId="2028465605" sldId="302"/>
        </pc:sldMkLst>
        <pc:spChg chg="mod">
          <ac:chgData name="Saksham Gupta" userId="51e0321c-c857-4d4f-b287-4aab4acbfb5f" providerId="ADAL" clId="{B0256A01-985D-4633-8AC7-8E73D9BB729A}" dt="2021-02-06T09:49:17.183" v="403" actId="20577"/>
          <ac:spMkLst>
            <pc:docMk/>
            <pc:sldMk cId="2028465605" sldId="302"/>
            <ac:spMk id="3" creationId="{00000000-0000-0000-0000-000000000000}"/>
          </ac:spMkLst>
        </pc:spChg>
      </pc:sldChg>
      <pc:sldChg chg="add ord">
        <pc:chgData name="Saksham Gupta" userId="51e0321c-c857-4d4f-b287-4aab4acbfb5f" providerId="ADAL" clId="{B0256A01-985D-4633-8AC7-8E73D9BB729A}" dt="2021-02-06T09:45:30.344" v="113"/>
        <pc:sldMkLst>
          <pc:docMk/>
          <pc:sldMk cId="1763304521" sldId="303"/>
        </pc:sldMkLst>
      </pc:sldChg>
      <pc:sldChg chg="add ord">
        <pc:chgData name="Saksham Gupta" userId="51e0321c-c857-4d4f-b287-4aab4acbfb5f" providerId="ADAL" clId="{B0256A01-985D-4633-8AC7-8E73D9BB729A}" dt="2021-02-06T09:45:30.344" v="113"/>
        <pc:sldMkLst>
          <pc:docMk/>
          <pc:sldMk cId="3613984412" sldId="304"/>
        </pc:sldMkLst>
      </pc:sldChg>
      <pc:sldChg chg="modSp add ord">
        <pc:chgData name="Saksham Gupta" userId="51e0321c-c857-4d4f-b287-4aab4acbfb5f" providerId="ADAL" clId="{B0256A01-985D-4633-8AC7-8E73D9BB729A}" dt="2021-02-06T10:07:19.706" v="1497" actId="20577"/>
        <pc:sldMkLst>
          <pc:docMk/>
          <pc:sldMk cId="2695427510" sldId="305"/>
        </pc:sldMkLst>
        <pc:spChg chg="mod">
          <ac:chgData name="Saksham Gupta" userId="51e0321c-c857-4d4f-b287-4aab4acbfb5f" providerId="ADAL" clId="{B0256A01-985D-4633-8AC7-8E73D9BB729A}" dt="2021-02-06T10:07:19.706" v="1497" actId="20577"/>
          <ac:spMkLst>
            <pc:docMk/>
            <pc:sldMk cId="2695427510" sldId="305"/>
            <ac:spMk id="3" creationId="{00000000-0000-0000-0000-000000000000}"/>
          </ac:spMkLst>
        </pc:spChg>
      </pc:sldChg>
      <pc:sldChg chg="modSp add ord modAnim">
        <pc:chgData name="Saksham Gupta" userId="51e0321c-c857-4d4f-b287-4aab4acbfb5f" providerId="ADAL" clId="{B0256A01-985D-4633-8AC7-8E73D9BB729A}" dt="2021-02-06T09:54:17.541" v="516" actId="20577"/>
        <pc:sldMkLst>
          <pc:docMk/>
          <pc:sldMk cId="2838604724" sldId="306"/>
        </pc:sldMkLst>
        <pc:spChg chg="mod">
          <ac:chgData name="Saksham Gupta" userId="51e0321c-c857-4d4f-b287-4aab4acbfb5f" providerId="ADAL" clId="{B0256A01-985D-4633-8AC7-8E73D9BB729A}" dt="2021-02-06T09:54:17.541" v="516" actId="20577"/>
          <ac:spMkLst>
            <pc:docMk/>
            <pc:sldMk cId="2838604724" sldId="306"/>
            <ac:spMk id="3" creationId="{00000000-0000-0000-0000-000000000000}"/>
          </ac:spMkLst>
        </pc:spChg>
      </pc:sldChg>
      <pc:sldChg chg="new del ord">
        <pc:chgData name="Saksham Gupta" userId="51e0321c-c857-4d4f-b287-4aab4acbfb5f" providerId="ADAL" clId="{B0256A01-985D-4633-8AC7-8E73D9BB729A}" dt="2021-02-06T13:02:42.914" v="1949" actId="47"/>
        <pc:sldMkLst>
          <pc:docMk/>
          <pc:sldMk cId="164496896" sldId="307"/>
        </pc:sldMkLst>
      </pc:sldChg>
      <pc:sldChg chg="addSp delSp modSp add mod ord">
        <pc:chgData name="Saksham Gupta" userId="51e0321c-c857-4d4f-b287-4aab4acbfb5f" providerId="ADAL" clId="{B0256A01-985D-4633-8AC7-8E73D9BB729A}" dt="2021-02-06T16:53:19.893" v="2096" actId="478"/>
        <pc:sldMkLst>
          <pc:docMk/>
          <pc:sldMk cId="3707504438" sldId="308"/>
        </pc:sldMkLst>
        <pc:spChg chg="mod">
          <ac:chgData name="Saksham Gupta" userId="51e0321c-c857-4d4f-b287-4aab4acbfb5f" providerId="ADAL" clId="{B0256A01-985D-4633-8AC7-8E73D9BB729A}" dt="2021-02-06T16:46:19.861" v="1984" actId="20577"/>
          <ac:spMkLst>
            <pc:docMk/>
            <pc:sldMk cId="3707504438" sldId="308"/>
            <ac:spMk id="4" creationId="{00000000-0000-0000-0000-000000000000}"/>
          </ac:spMkLst>
        </pc:spChg>
        <pc:picChg chg="del">
          <ac:chgData name="Saksham Gupta" userId="51e0321c-c857-4d4f-b287-4aab4acbfb5f" providerId="ADAL" clId="{B0256A01-985D-4633-8AC7-8E73D9BB729A}" dt="2021-02-06T16:38:05.067" v="1965" actId="478"/>
          <ac:picMkLst>
            <pc:docMk/>
            <pc:sldMk cId="3707504438" sldId="308"/>
            <ac:picMk id="3" creationId="{00000000-0000-0000-0000-000000000000}"/>
          </ac:picMkLst>
        </pc:picChg>
        <pc:picChg chg="del">
          <ac:chgData name="Saksham Gupta" userId="51e0321c-c857-4d4f-b287-4aab4acbfb5f" providerId="ADAL" clId="{B0256A01-985D-4633-8AC7-8E73D9BB729A}" dt="2021-02-06T16:38:06.448" v="1966" actId="478"/>
          <ac:picMkLst>
            <pc:docMk/>
            <pc:sldMk cId="3707504438" sldId="308"/>
            <ac:picMk id="6" creationId="{B6B983D9-64DB-4937-BAC0-74758956AC99}"/>
          </ac:picMkLst>
        </pc:picChg>
        <pc:picChg chg="add mod">
          <ac:chgData name="Saksham Gupta" userId="51e0321c-c857-4d4f-b287-4aab4acbfb5f" providerId="ADAL" clId="{B0256A01-985D-4633-8AC7-8E73D9BB729A}" dt="2021-02-06T16:38:13.340" v="1969" actId="1076"/>
          <ac:picMkLst>
            <pc:docMk/>
            <pc:sldMk cId="3707504438" sldId="308"/>
            <ac:picMk id="7" creationId="{D1E5AAA8-C23A-451B-89D8-E94F52BA58C0}"/>
          </ac:picMkLst>
        </pc:picChg>
        <pc:picChg chg="add del mod">
          <ac:chgData name="Saksham Gupta" userId="51e0321c-c857-4d4f-b287-4aab4acbfb5f" providerId="ADAL" clId="{B0256A01-985D-4633-8AC7-8E73D9BB729A}" dt="2021-02-06T16:53:19.893" v="2096" actId="478"/>
          <ac:picMkLst>
            <pc:docMk/>
            <pc:sldMk cId="3707504438" sldId="308"/>
            <ac:picMk id="8" creationId="{19543E5B-0B8C-497C-AA88-4A1E8B8CFCDD}"/>
          </ac:picMkLst>
        </pc:picChg>
      </pc:sldChg>
      <pc:sldChg chg="modSp add mod ord">
        <pc:chgData name="Saksham Gupta" userId="51e0321c-c857-4d4f-b287-4aab4acbfb5f" providerId="ADAL" clId="{B0256A01-985D-4633-8AC7-8E73D9BB729A}" dt="2021-02-06T16:59:05.263" v="2172" actId="20577"/>
        <pc:sldMkLst>
          <pc:docMk/>
          <pc:sldMk cId="2453038799" sldId="309"/>
        </pc:sldMkLst>
        <pc:spChg chg="mod">
          <ac:chgData name="Saksham Gupta" userId="51e0321c-c857-4d4f-b287-4aab4acbfb5f" providerId="ADAL" clId="{B0256A01-985D-4633-8AC7-8E73D9BB729A}" dt="2021-02-06T16:59:05.263" v="2172" actId="20577"/>
          <ac:spMkLst>
            <pc:docMk/>
            <pc:sldMk cId="2453038799" sldId="309"/>
            <ac:spMk id="3" creationId="{00000000-0000-0000-0000-000000000000}"/>
          </ac:spMkLst>
        </pc:spChg>
        <pc:spChg chg="mod">
          <ac:chgData name="Saksham Gupta" userId="51e0321c-c857-4d4f-b287-4aab4acbfb5f" providerId="ADAL" clId="{B0256A01-985D-4633-8AC7-8E73D9BB729A}" dt="2021-02-06T16:50:41.434" v="2095" actId="20577"/>
          <ac:spMkLst>
            <pc:docMk/>
            <pc:sldMk cId="2453038799" sldId="309"/>
            <ac:spMk id="8" creationId="{00000000-0000-0000-0000-000000000000}"/>
          </ac:spMkLst>
        </pc:spChg>
      </pc:sldChg>
      <pc:sldChg chg="addSp delSp modSp add mod ord">
        <pc:chgData name="Saksham Gupta" userId="51e0321c-c857-4d4f-b287-4aab4acbfb5f" providerId="ADAL" clId="{B0256A01-985D-4633-8AC7-8E73D9BB729A}" dt="2021-02-06T16:57:37.637" v="2162" actId="20577"/>
        <pc:sldMkLst>
          <pc:docMk/>
          <pc:sldMk cId="2996376521" sldId="310"/>
        </pc:sldMkLst>
        <pc:spChg chg="mod">
          <ac:chgData name="Saksham Gupta" userId="51e0321c-c857-4d4f-b287-4aab4acbfb5f" providerId="ADAL" clId="{B0256A01-985D-4633-8AC7-8E73D9BB729A}" dt="2021-02-06T16:54:55.672" v="2157" actId="20577"/>
          <ac:spMkLst>
            <pc:docMk/>
            <pc:sldMk cId="2996376521" sldId="310"/>
            <ac:spMk id="3" creationId="{00000000-0000-0000-0000-000000000000}"/>
          </ac:spMkLst>
        </pc:spChg>
        <pc:spChg chg="mod">
          <ac:chgData name="Saksham Gupta" userId="51e0321c-c857-4d4f-b287-4aab4acbfb5f" providerId="ADAL" clId="{B0256A01-985D-4633-8AC7-8E73D9BB729A}" dt="2021-02-06T16:57:37.637" v="2162" actId="20577"/>
          <ac:spMkLst>
            <pc:docMk/>
            <pc:sldMk cId="2996376521" sldId="310"/>
            <ac:spMk id="8" creationId="{00000000-0000-0000-0000-000000000000}"/>
          </ac:spMkLst>
        </pc:spChg>
        <pc:picChg chg="del">
          <ac:chgData name="Saksham Gupta" userId="51e0321c-c857-4d4f-b287-4aab4acbfb5f" providerId="ADAL" clId="{B0256A01-985D-4633-8AC7-8E73D9BB729A}" dt="2021-02-06T16:54:33.002" v="2100" actId="478"/>
          <ac:picMkLst>
            <pc:docMk/>
            <pc:sldMk cId="2996376521" sldId="310"/>
            <ac:picMk id="10" creationId="{00000000-0000-0000-0000-000000000000}"/>
          </ac:picMkLst>
        </pc:picChg>
        <pc:picChg chg="del">
          <ac:chgData name="Saksham Gupta" userId="51e0321c-c857-4d4f-b287-4aab4acbfb5f" providerId="ADAL" clId="{B0256A01-985D-4633-8AC7-8E73D9BB729A}" dt="2021-02-06T16:54:34.358" v="2101" actId="478"/>
          <ac:picMkLst>
            <pc:docMk/>
            <pc:sldMk cId="2996376521" sldId="310"/>
            <ac:picMk id="11" creationId="{0EA8D221-1B31-4546-8C38-7513913E896D}"/>
          </ac:picMkLst>
        </pc:picChg>
        <pc:picChg chg="add mod">
          <ac:chgData name="Saksham Gupta" userId="51e0321c-c857-4d4f-b287-4aab4acbfb5f" providerId="ADAL" clId="{B0256A01-985D-4633-8AC7-8E73D9BB729A}" dt="2021-02-06T16:54:37.532" v="2103" actId="1076"/>
          <ac:picMkLst>
            <pc:docMk/>
            <pc:sldMk cId="2996376521" sldId="310"/>
            <ac:picMk id="12" creationId="{E170BCB3-A59A-425B-B6E0-41F15B8215B9}"/>
          </ac:picMkLst>
        </pc:picChg>
      </pc:sldChg>
      <pc:sldChg chg="modSp add mod ord">
        <pc:chgData name="Saksham Gupta" userId="51e0321c-c857-4d4f-b287-4aab4acbfb5f" providerId="ADAL" clId="{B0256A01-985D-4633-8AC7-8E73D9BB729A}" dt="2021-02-06T17:01:19.490" v="2177" actId="20577"/>
        <pc:sldMkLst>
          <pc:docMk/>
          <pc:sldMk cId="3950510848" sldId="311"/>
        </pc:sldMkLst>
        <pc:graphicFrameChg chg="modGraphic">
          <ac:chgData name="Saksham Gupta" userId="51e0321c-c857-4d4f-b287-4aab4acbfb5f" providerId="ADAL" clId="{B0256A01-985D-4633-8AC7-8E73D9BB729A}" dt="2021-02-06T17:01:19.490" v="2177" actId="20577"/>
          <ac:graphicFrameMkLst>
            <pc:docMk/>
            <pc:sldMk cId="3950510848" sldId="311"/>
            <ac:graphicFrameMk id="8" creationId="{00000000-0000-0000-0000-000000000000}"/>
          </ac:graphicFrameMkLst>
        </pc:graphicFrameChg>
      </pc:sldChg>
      <pc:sldChg chg="modSp add mod">
        <pc:chgData name="Saksham Gupta" userId="51e0321c-c857-4d4f-b287-4aab4acbfb5f" providerId="ADAL" clId="{B0256A01-985D-4633-8AC7-8E73D9BB729A}" dt="2021-02-06T17:02:21.943" v="2180" actId="20577"/>
        <pc:sldMkLst>
          <pc:docMk/>
          <pc:sldMk cId="856240014" sldId="312"/>
        </pc:sldMkLst>
        <pc:spChg chg="mod">
          <ac:chgData name="Saksham Gupta" userId="51e0321c-c857-4d4f-b287-4aab4acbfb5f" providerId="ADAL" clId="{B0256A01-985D-4633-8AC7-8E73D9BB729A}" dt="2021-02-06T17:02:21.943" v="2180" actId="20577"/>
          <ac:spMkLst>
            <pc:docMk/>
            <pc:sldMk cId="856240014" sldId="312"/>
            <ac:spMk id="12" creationId="{00000000-0000-0000-0000-000000000000}"/>
          </ac:spMkLst>
        </pc:spChg>
      </pc:sldChg>
      <pc:sldChg chg="addSp delSp modSp add mod">
        <pc:chgData name="Saksham Gupta" userId="51e0321c-c857-4d4f-b287-4aab4acbfb5f" providerId="ADAL" clId="{B0256A01-985D-4633-8AC7-8E73D9BB729A}" dt="2021-02-06T17:04:15.045" v="2563" actId="20577"/>
        <pc:sldMkLst>
          <pc:docMk/>
          <pc:sldMk cId="333533966" sldId="313"/>
        </pc:sldMkLst>
        <pc:spChg chg="mod">
          <ac:chgData name="Saksham Gupta" userId="51e0321c-c857-4d4f-b287-4aab4acbfb5f" providerId="ADAL" clId="{B0256A01-985D-4633-8AC7-8E73D9BB729A}" dt="2021-02-06T17:04:15.045" v="2563" actId="20577"/>
          <ac:spMkLst>
            <pc:docMk/>
            <pc:sldMk cId="333533966" sldId="313"/>
            <ac:spMk id="3" creationId="{00000000-0000-0000-0000-000000000000}"/>
          </ac:spMkLst>
        </pc:spChg>
        <pc:picChg chg="add del">
          <ac:chgData name="Saksham Gupta" userId="51e0321c-c857-4d4f-b287-4aab4acbfb5f" providerId="ADAL" clId="{B0256A01-985D-4633-8AC7-8E73D9BB729A}" dt="2021-02-06T17:03:03.871" v="2291"/>
          <ac:picMkLst>
            <pc:docMk/>
            <pc:sldMk cId="333533966" sldId="313"/>
            <ac:picMk id="6" creationId="{90633AD7-B711-48BE-A76C-321AF3BE1EF5}"/>
          </ac:picMkLst>
        </pc:picChg>
      </pc:sldChg>
      <pc:sldChg chg="modSp add">
        <pc:chgData name="Saksham Gupta" userId="51e0321c-c857-4d4f-b287-4aab4acbfb5f" providerId="ADAL" clId="{B0256A01-985D-4633-8AC7-8E73D9BB729A}" dt="2021-02-06T17:06:07.083" v="2708" actId="20577"/>
        <pc:sldMkLst>
          <pc:docMk/>
          <pc:sldMk cId="382225120" sldId="314"/>
        </pc:sldMkLst>
        <pc:spChg chg="mod">
          <ac:chgData name="Saksham Gupta" userId="51e0321c-c857-4d4f-b287-4aab4acbfb5f" providerId="ADAL" clId="{B0256A01-985D-4633-8AC7-8E73D9BB729A}" dt="2021-02-06T17:06:07.083" v="2708" actId="20577"/>
          <ac:spMkLst>
            <pc:docMk/>
            <pc:sldMk cId="382225120" sldId="314"/>
            <ac:spMk id="3" creationId="{00000000-0000-0000-0000-000000000000}"/>
          </ac:spMkLst>
        </pc:spChg>
      </pc:sldChg>
      <pc:sldChg chg="modSp add modAnim">
        <pc:chgData name="Saksham Gupta" userId="51e0321c-c857-4d4f-b287-4aab4acbfb5f" providerId="ADAL" clId="{B0256A01-985D-4633-8AC7-8E73D9BB729A}" dt="2021-02-06T17:07:55.513" v="2736" actId="20577"/>
        <pc:sldMkLst>
          <pc:docMk/>
          <pc:sldMk cId="1565039213" sldId="315"/>
        </pc:sldMkLst>
        <pc:spChg chg="mod">
          <ac:chgData name="Saksham Gupta" userId="51e0321c-c857-4d4f-b287-4aab4acbfb5f" providerId="ADAL" clId="{B0256A01-985D-4633-8AC7-8E73D9BB729A}" dt="2021-02-06T17:07:55.513" v="2736" actId="20577"/>
          <ac:spMkLst>
            <pc:docMk/>
            <pc:sldMk cId="1565039213" sldId="315"/>
            <ac:spMk id="3" creationId="{00000000-0000-0000-0000-000000000000}"/>
          </ac:spMkLst>
        </pc:spChg>
      </pc:sldChg>
      <pc:sldChg chg="delSp modSp add mod ord">
        <pc:chgData name="Saksham Gupta" userId="51e0321c-c857-4d4f-b287-4aab4acbfb5f" providerId="ADAL" clId="{B0256A01-985D-4633-8AC7-8E73D9BB729A}" dt="2021-02-06T17:18:03.546" v="3101" actId="207"/>
        <pc:sldMkLst>
          <pc:docMk/>
          <pc:sldMk cId="3025708128" sldId="316"/>
        </pc:sldMkLst>
        <pc:spChg chg="mod">
          <ac:chgData name="Saksham Gupta" userId="51e0321c-c857-4d4f-b287-4aab4acbfb5f" providerId="ADAL" clId="{B0256A01-985D-4633-8AC7-8E73D9BB729A}" dt="2021-02-06T17:18:03.546" v="3101" actId="207"/>
          <ac:spMkLst>
            <pc:docMk/>
            <pc:sldMk cId="3025708128" sldId="316"/>
            <ac:spMk id="2" creationId="{00000000-0000-0000-0000-000000000000}"/>
          </ac:spMkLst>
        </pc:spChg>
        <pc:spChg chg="mod">
          <ac:chgData name="Saksham Gupta" userId="51e0321c-c857-4d4f-b287-4aab4acbfb5f" providerId="ADAL" clId="{B0256A01-985D-4633-8AC7-8E73D9BB729A}" dt="2021-02-06T17:16:50.665" v="3091" actId="12"/>
          <ac:spMkLst>
            <pc:docMk/>
            <pc:sldMk cId="3025708128" sldId="316"/>
            <ac:spMk id="3" creationId="{00000000-0000-0000-0000-000000000000}"/>
          </ac:spMkLst>
        </pc:spChg>
        <pc:picChg chg="del">
          <ac:chgData name="Saksham Gupta" userId="51e0321c-c857-4d4f-b287-4aab4acbfb5f" providerId="ADAL" clId="{B0256A01-985D-4633-8AC7-8E73D9BB729A}" dt="2021-02-06T17:09:21.321" v="2753" actId="478"/>
          <ac:picMkLst>
            <pc:docMk/>
            <pc:sldMk cId="3025708128" sldId="316"/>
            <ac:picMk id="8" creationId="{00000000-0000-0000-0000-000000000000}"/>
          </ac:picMkLst>
        </pc:picChg>
      </pc:sldChg>
      <pc:sldChg chg="add del">
        <pc:chgData name="Saksham Gupta" userId="51e0321c-c857-4d4f-b287-4aab4acbfb5f" providerId="ADAL" clId="{B0256A01-985D-4633-8AC7-8E73D9BB729A}" dt="2021-02-06T17:17:06.761" v="3093"/>
        <pc:sldMkLst>
          <pc:docMk/>
          <pc:sldMk cId="66086654" sldId="317"/>
        </pc:sldMkLst>
      </pc:sldChg>
      <pc:sldChg chg="add del">
        <pc:chgData name="Saksham Gupta" userId="51e0321c-c857-4d4f-b287-4aab4acbfb5f" providerId="ADAL" clId="{B0256A01-985D-4633-8AC7-8E73D9BB729A}" dt="2021-02-06T17:09:39.051" v="2767"/>
        <pc:sldMkLst>
          <pc:docMk/>
          <pc:sldMk cId="1411351650" sldId="317"/>
        </pc:sldMkLst>
      </pc:sldChg>
      <pc:sldChg chg="modSp add mod">
        <pc:chgData name="Saksham Gupta" userId="51e0321c-c857-4d4f-b287-4aab4acbfb5f" providerId="ADAL" clId="{B0256A01-985D-4633-8AC7-8E73D9BB729A}" dt="2021-02-06T17:21:28.054" v="3550" actId="20577"/>
        <pc:sldMkLst>
          <pc:docMk/>
          <pc:sldMk cId="3761146758" sldId="317"/>
        </pc:sldMkLst>
        <pc:spChg chg="mod">
          <ac:chgData name="Saksham Gupta" userId="51e0321c-c857-4d4f-b287-4aab4acbfb5f" providerId="ADAL" clId="{B0256A01-985D-4633-8AC7-8E73D9BB729A}" dt="2021-02-06T17:18:29.659" v="3108" actId="207"/>
          <ac:spMkLst>
            <pc:docMk/>
            <pc:sldMk cId="3761146758" sldId="317"/>
            <ac:spMk id="2" creationId="{00000000-0000-0000-0000-000000000000}"/>
          </ac:spMkLst>
        </pc:spChg>
        <pc:spChg chg="mod">
          <ac:chgData name="Saksham Gupta" userId="51e0321c-c857-4d4f-b287-4aab4acbfb5f" providerId="ADAL" clId="{B0256A01-985D-4633-8AC7-8E73D9BB729A}" dt="2021-02-06T17:21:28.054" v="3550" actId="20577"/>
          <ac:spMkLst>
            <pc:docMk/>
            <pc:sldMk cId="3761146758" sldId="317"/>
            <ac:spMk id="3" creationId="{00000000-0000-0000-0000-000000000000}"/>
          </ac:spMkLst>
        </pc:spChg>
      </pc:sldChg>
      <pc:sldChg chg="modSp add">
        <pc:chgData name="Saksham Gupta" userId="51e0321c-c857-4d4f-b287-4aab4acbfb5f" providerId="ADAL" clId="{B0256A01-985D-4633-8AC7-8E73D9BB729A}" dt="2021-02-06T17:24:27.881" v="3765" actId="20577"/>
        <pc:sldMkLst>
          <pc:docMk/>
          <pc:sldMk cId="2494646441" sldId="318"/>
        </pc:sldMkLst>
        <pc:spChg chg="mod">
          <ac:chgData name="Saksham Gupta" userId="51e0321c-c857-4d4f-b287-4aab4acbfb5f" providerId="ADAL" clId="{B0256A01-985D-4633-8AC7-8E73D9BB729A}" dt="2021-02-06T17:24:27.881" v="3765" actId="20577"/>
          <ac:spMkLst>
            <pc:docMk/>
            <pc:sldMk cId="2494646441" sldId="318"/>
            <ac:spMk id="3" creationId="{00000000-0000-0000-0000-000000000000}"/>
          </ac:spMkLst>
        </pc:spChg>
      </pc:sldChg>
      <pc:sldChg chg="modSp add">
        <pc:chgData name="Saksham Gupta" userId="51e0321c-c857-4d4f-b287-4aab4acbfb5f" providerId="ADAL" clId="{B0256A01-985D-4633-8AC7-8E73D9BB729A}" dt="2021-02-06T17:26:31.672" v="4022" actId="20577"/>
        <pc:sldMkLst>
          <pc:docMk/>
          <pc:sldMk cId="3101896318" sldId="319"/>
        </pc:sldMkLst>
        <pc:spChg chg="mod">
          <ac:chgData name="Saksham Gupta" userId="51e0321c-c857-4d4f-b287-4aab4acbfb5f" providerId="ADAL" clId="{B0256A01-985D-4633-8AC7-8E73D9BB729A}" dt="2021-02-06T17:26:31.672" v="4022" actId="20577"/>
          <ac:spMkLst>
            <pc:docMk/>
            <pc:sldMk cId="3101896318" sldId="319"/>
            <ac:spMk id="3" creationId="{00000000-0000-0000-0000-000000000000}"/>
          </ac:spMkLst>
        </pc:spChg>
      </pc:sldChg>
      <pc:sldChg chg="modSp add">
        <pc:chgData name="Saksham Gupta" userId="51e0321c-c857-4d4f-b287-4aab4acbfb5f" providerId="ADAL" clId="{B0256A01-985D-4633-8AC7-8E73D9BB729A}" dt="2021-02-06T17:41:31.696" v="4328" actId="20577"/>
        <pc:sldMkLst>
          <pc:docMk/>
          <pc:sldMk cId="2417658159" sldId="320"/>
        </pc:sldMkLst>
        <pc:spChg chg="mod">
          <ac:chgData name="Saksham Gupta" userId="51e0321c-c857-4d4f-b287-4aab4acbfb5f" providerId="ADAL" clId="{B0256A01-985D-4633-8AC7-8E73D9BB729A}" dt="2021-02-06T17:41:31.696" v="4328" actId="20577"/>
          <ac:spMkLst>
            <pc:docMk/>
            <pc:sldMk cId="2417658159" sldId="320"/>
            <ac:spMk id="3" creationId="{00000000-0000-0000-0000-000000000000}"/>
          </ac:spMkLst>
        </pc:spChg>
      </pc:sldChg>
      <pc:sldChg chg="modSp add">
        <pc:chgData name="Saksham Gupta" userId="51e0321c-c857-4d4f-b287-4aab4acbfb5f" providerId="ADAL" clId="{B0256A01-985D-4633-8AC7-8E73D9BB729A}" dt="2021-02-06T17:30:58.745" v="4269" actId="20577"/>
        <pc:sldMkLst>
          <pc:docMk/>
          <pc:sldMk cId="3552286471" sldId="321"/>
        </pc:sldMkLst>
        <pc:spChg chg="mod">
          <ac:chgData name="Saksham Gupta" userId="51e0321c-c857-4d4f-b287-4aab4acbfb5f" providerId="ADAL" clId="{B0256A01-985D-4633-8AC7-8E73D9BB729A}" dt="2021-02-06T17:30:58.745" v="4269" actId="20577"/>
          <ac:spMkLst>
            <pc:docMk/>
            <pc:sldMk cId="3552286471" sldId="321"/>
            <ac:spMk id="3" creationId="{00000000-0000-0000-0000-000000000000}"/>
          </ac:spMkLst>
        </pc:spChg>
      </pc:sldChg>
    </pc:docChg>
  </pc:docChgLst>
  <pc:docChgLst>
    <pc:chgData name="Saksham Gupta" userId="51e0321c-c857-4d4f-b287-4aab4acbfb5f" providerId="ADAL" clId="{72DECCCE-2D10-46F7-A421-1588C89E7B5D}"/>
    <pc:docChg chg="custSel modSld">
      <pc:chgData name="Saksham Gupta" userId="51e0321c-c857-4d4f-b287-4aab4acbfb5f" providerId="ADAL" clId="{72DECCCE-2D10-46F7-A421-1588C89E7B5D}" dt="2021-02-16T06:02:20.794" v="22" actId="20577"/>
      <pc:docMkLst>
        <pc:docMk/>
      </pc:docMkLst>
      <pc:sldChg chg="modSp mod">
        <pc:chgData name="Saksham Gupta" userId="51e0321c-c857-4d4f-b287-4aab4acbfb5f" providerId="ADAL" clId="{72DECCCE-2D10-46F7-A421-1588C89E7B5D}" dt="2021-02-16T06:02:20.794" v="22" actId="20577"/>
        <pc:sldMkLst>
          <pc:docMk/>
          <pc:sldMk cId="3330879614" sldId="260"/>
        </pc:sldMkLst>
        <pc:spChg chg="mod">
          <ac:chgData name="Saksham Gupta" userId="51e0321c-c857-4d4f-b287-4aab4acbfb5f" providerId="ADAL" clId="{72DECCCE-2D10-46F7-A421-1588C89E7B5D}" dt="2021-02-16T06:02:20.794" v="22" actId="20577"/>
          <ac:spMkLst>
            <pc:docMk/>
            <pc:sldMk cId="3330879614" sldId="260"/>
            <ac:spMk id="8" creationId="{00000000-0000-0000-0000-000000000000}"/>
          </ac:spMkLst>
        </pc:spChg>
      </pc:sldChg>
    </pc:docChg>
  </pc:docChgLst>
  <pc:docChgLst>
    <pc:chgData name="Saksham Gupta" userId="51e0321c-c857-4d4f-b287-4aab4acbfb5f" providerId="ADAL" clId="{ADDDE8EE-8889-4865-8E33-0C295182E968}"/>
    <pc:docChg chg="modSld">
      <pc:chgData name="Saksham Gupta" userId="51e0321c-c857-4d4f-b287-4aab4acbfb5f" providerId="ADAL" clId="{ADDDE8EE-8889-4865-8E33-0C295182E968}" dt="2021-03-01T10:09:29.587" v="25" actId="20577"/>
      <pc:docMkLst>
        <pc:docMk/>
      </pc:docMkLst>
      <pc:sldChg chg="modSp modAnim">
        <pc:chgData name="Saksham Gupta" userId="51e0321c-c857-4d4f-b287-4aab4acbfb5f" providerId="ADAL" clId="{ADDDE8EE-8889-4865-8E33-0C295182E968}" dt="2021-03-01T10:09:29.587" v="25" actId="20577"/>
        <pc:sldMkLst>
          <pc:docMk/>
          <pc:sldMk cId="225965591" sldId="270"/>
        </pc:sldMkLst>
        <pc:spChg chg="mod">
          <ac:chgData name="Saksham Gupta" userId="51e0321c-c857-4d4f-b287-4aab4acbfb5f" providerId="ADAL" clId="{ADDDE8EE-8889-4865-8E33-0C295182E968}" dt="2021-03-01T10:09:29.587" v="25" actId="20577"/>
          <ac:spMkLst>
            <pc:docMk/>
            <pc:sldMk cId="225965591" sldId="270"/>
            <ac:spMk id="8" creationId="{00000000-0000-0000-0000-000000000000}"/>
          </ac:spMkLst>
        </pc:spChg>
      </pc:sldChg>
    </pc:docChg>
  </pc:docChgLst>
  <pc:docChgLst>
    <pc:chgData name="Swaraj Pal" userId="S::swaraj.pal@nagarro.com::000a81c0-81a2-4c6b-9563-2073c60478dc" providerId="AD" clId="Web-{0EC6CA31-871F-48F5-B9B9-A480F2BC659F}"/>
    <pc:docChg chg="modSld">
      <pc:chgData name="Swaraj Pal" userId="S::swaraj.pal@nagarro.com::000a81c0-81a2-4c6b-9563-2073c60478dc" providerId="AD" clId="Web-{0EC6CA31-871F-48F5-B9B9-A480F2BC659F}" dt="2021-02-15T13:54:10.824" v="3" actId="20577"/>
      <pc:docMkLst>
        <pc:docMk/>
      </pc:docMkLst>
      <pc:sldChg chg="modSp">
        <pc:chgData name="Swaraj Pal" userId="S::swaraj.pal@nagarro.com::000a81c0-81a2-4c6b-9563-2073c60478dc" providerId="AD" clId="Web-{0EC6CA31-871F-48F5-B9B9-A480F2BC659F}" dt="2021-02-15T13:54:10.824" v="3" actId="20577"/>
        <pc:sldMkLst>
          <pc:docMk/>
          <pc:sldMk cId="637138995" sldId="279"/>
        </pc:sldMkLst>
        <pc:spChg chg="mod">
          <ac:chgData name="Swaraj Pal" userId="S::swaraj.pal@nagarro.com::000a81c0-81a2-4c6b-9563-2073c60478dc" providerId="AD" clId="Web-{0EC6CA31-871F-48F5-B9B9-A480F2BC659F}" dt="2021-02-15T13:54:10.824" v="3" actId="20577"/>
          <ac:spMkLst>
            <pc:docMk/>
            <pc:sldMk cId="637138995" sldId="279"/>
            <ac:spMk id="3" creationId="{00000000-0000-0000-0000-000000000000}"/>
          </ac:spMkLst>
        </pc:spChg>
      </pc:sldChg>
    </pc:docChg>
  </pc:docChgLst>
  <pc:docChgLst>
    <pc:chgData name="Saksham Gupta" userId="51e0321c-c857-4d4f-b287-4aab4acbfb5f" providerId="ADAL" clId="{4D1A32DE-81DF-461C-B0A5-3DC9FE2A8961}"/>
    <pc:docChg chg="undo custSel delSld modSld sldOrd">
      <pc:chgData name="Saksham Gupta" userId="51e0321c-c857-4d4f-b287-4aab4acbfb5f" providerId="ADAL" clId="{4D1A32DE-81DF-461C-B0A5-3DC9FE2A8961}" dt="2021-02-15T14:02:10.027" v="667" actId="123"/>
      <pc:docMkLst>
        <pc:docMk/>
      </pc:docMkLst>
      <pc:sldChg chg="modSp mod">
        <pc:chgData name="Saksham Gupta" userId="51e0321c-c857-4d4f-b287-4aab4acbfb5f" providerId="ADAL" clId="{4D1A32DE-81DF-461C-B0A5-3DC9FE2A8961}" dt="2021-02-12T05:09:48.515" v="76" actId="20577"/>
        <pc:sldMkLst>
          <pc:docMk/>
          <pc:sldMk cId="561485340" sldId="265"/>
        </pc:sldMkLst>
        <pc:spChg chg="mod">
          <ac:chgData name="Saksham Gupta" userId="51e0321c-c857-4d4f-b287-4aab4acbfb5f" providerId="ADAL" clId="{4D1A32DE-81DF-461C-B0A5-3DC9FE2A8961}" dt="2021-02-12T05:09:48.515" v="76" actId="20577"/>
          <ac:spMkLst>
            <pc:docMk/>
            <pc:sldMk cId="561485340" sldId="265"/>
            <ac:spMk id="3" creationId="{00000000-0000-0000-0000-000000000000}"/>
          </ac:spMkLst>
        </pc:spChg>
      </pc:sldChg>
      <pc:sldChg chg="modSp">
        <pc:chgData name="Saksham Gupta" userId="51e0321c-c857-4d4f-b287-4aab4acbfb5f" providerId="ADAL" clId="{4D1A32DE-81DF-461C-B0A5-3DC9FE2A8961}" dt="2021-02-12T05:09:56.042" v="78" actId="20577"/>
        <pc:sldMkLst>
          <pc:docMk/>
          <pc:sldMk cId="3943647220" sldId="266"/>
        </pc:sldMkLst>
        <pc:spChg chg="mod">
          <ac:chgData name="Saksham Gupta" userId="51e0321c-c857-4d4f-b287-4aab4acbfb5f" providerId="ADAL" clId="{4D1A32DE-81DF-461C-B0A5-3DC9FE2A8961}" dt="2021-02-12T05:09:56.042" v="78" actId="20577"/>
          <ac:spMkLst>
            <pc:docMk/>
            <pc:sldMk cId="3943647220" sldId="266"/>
            <ac:spMk id="3" creationId="{00000000-0000-0000-0000-000000000000}"/>
          </ac:spMkLst>
        </pc:spChg>
      </pc:sldChg>
      <pc:sldChg chg="modSp mod">
        <pc:chgData name="Saksham Gupta" userId="51e0321c-c857-4d4f-b287-4aab4acbfb5f" providerId="ADAL" clId="{4D1A32DE-81DF-461C-B0A5-3DC9FE2A8961}" dt="2021-02-12T05:14:20.206" v="84" actId="20577"/>
        <pc:sldMkLst>
          <pc:docMk/>
          <pc:sldMk cId="221395100" sldId="267"/>
        </pc:sldMkLst>
        <pc:spChg chg="mod">
          <ac:chgData name="Saksham Gupta" userId="51e0321c-c857-4d4f-b287-4aab4acbfb5f" providerId="ADAL" clId="{4D1A32DE-81DF-461C-B0A5-3DC9FE2A8961}" dt="2021-02-12T05:14:20.206" v="84" actId="20577"/>
          <ac:spMkLst>
            <pc:docMk/>
            <pc:sldMk cId="221395100" sldId="267"/>
            <ac:spMk id="4" creationId="{00000000-0000-0000-0000-000000000000}"/>
          </ac:spMkLst>
        </pc:spChg>
      </pc:sldChg>
      <pc:sldChg chg="modSp mod">
        <pc:chgData name="Saksham Gupta" userId="51e0321c-c857-4d4f-b287-4aab4acbfb5f" providerId="ADAL" clId="{4D1A32DE-81DF-461C-B0A5-3DC9FE2A8961}" dt="2021-02-14T16:34:54.932" v="477" actId="20577"/>
        <pc:sldMkLst>
          <pc:docMk/>
          <pc:sldMk cId="3620490823" sldId="269"/>
        </pc:sldMkLst>
        <pc:graphicFrameChg chg="modGraphic">
          <ac:chgData name="Saksham Gupta" userId="51e0321c-c857-4d4f-b287-4aab4acbfb5f" providerId="ADAL" clId="{4D1A32DE-81DF-461C-B0A5-3DC9FE2A8961}" dt="2021-02-14T16:34:54.932" v="477" actId="20577"/>
          <ac:graphicFrameMkLst>
            <pc:docMk/>
            <pc:sldMk cId="3620490823" sldId="269"/>
            <ac:graphicFrameMk id="8" creationId="{00000000-0000-0000-0000-000000000000}"/>
          </ac:graphicFrameMkLst>
        </pc:graphicFrameChg>
      </pc:sldChg>
      <pc:sldChg chg="modSp mod">
        <pc:chgData name="Saksham Gupta" userId="51e0321c-c857-4d4f-b287-4aab4acbfb5f" providerId="ADAL" clId="{4D1A32DE-81DF-461C-B0A5-3DC9FE2A8961}" dt="2021-02-12T05:17:59.130" v="108" actId="20577"/>
        <pc:sldMkLst>
          <pc:docMk/>
          <pc:sldMk cId="2688116769" sldId="271"/>
        </pc:sldMkLst>
        <pc:spChg chg="mod">
          <ac:chgData name="Saksham Gupta" userId="51e0321c-c857-4d4f-b287-4aab4acbfb5f" providerId="ADAL" clId="{4D1A32DE-81DF-461C-B0A5-3DC9FE2A8961}" dt="2021-02-12T05:17:59.130" v="108" actId="20577"/>
          <ac:spMkLst>
            <pc:docMk/>
            <pc:sldMk cId="2688116769" sldId="271"/>
            <ac:spMk id="4" creationId="{00000000-0000-0000-0000-000000000000}"/>
          </ac:spMkLst>
        </pc:spChg>
      </pc:sldChg>
      <pc:sldChg chg="modSp mod">
        <pc:chgData name="Saksham Gupta" userId="51e0321c-c857-4d4f-b287-4aab4acbfb5f" providerId="ADAL" clId="{4D1A32DE-81DF-461C-B0A5-3DC9FE2A8961}" dt="2021-02-14T16:46:28.501" v="574" actId="20577"/>
        <pc:sldMkLst>
          <pc:docMk/>
          <pc:sldMk cId="4076276578" sldId="273"/>
        </pc:sldMkLst>
        <pc:graphicFrameChg chg="modGraphic">
          <ac:chgData name="Saksham Gupta" userId="51e0321c-c857-4d4f-b287-4aab4acbfb5f" providerId="ADAL" clId="{4D1A32DE-81DF-461C-B0A5-3DC9FE2A8961}" dt="2021-02-14T16:46:28.501" v="574" actId="20577"/>
          <ac:graphicFrameMkLst>
            <pc:docMk/>
            <pc:sldMk cId="4076276578" sldId="273"/>
            <ac:graphicFrameMk id="8" creationId="{00000000-0000-0000-0000-000000000000}"/>
          </ac:graphicFrameMkLst>
        </pc:graphicFrameChg>
      </pc:sldChg>
      <pc:sldChg chg="modSp mod">
        <pc:chgData name="Saksham Gupta" userId="51e0321c-c857-4d4f-b287-4aab4acbfb5f" providerId="ADAL" clId="{4D1A32DE-81DF-461C-B0A5-3DC9FE2A8961}" dt="2021-02-12T05:19:53.078" v="144" actId="20577"/>
        <pc:sldMkLst>
          <pc:docMk/>
          <pc:sldMk cId="1737247942" sldId="278"/>
        </pc:sldMkLst>
        <pc:spChg chg="mod">
          <ac:chgData name="Saksham Gupta" userId="51e0321c-c857-4d4f-b287-4aab4acbfb5f" providerId="ADAL" clId="{4D1A32DE-81DF-461C-B0A5-3DC9FE2A8961}" dt="2021-02-12T05:19:53.078" v="144" actId="20577"/>
          <ac:spMkLst>
            <pc:docMk/>
            <pc:sldMk cId="1737247942" sldId="278"/>
            <ac:spMk id="6" creationId="{00000000-0000-0000-0000-000000000000}"/>
          </ac:spMkLst>
        </pc:spChg>
      </pc:sldChg>
      <pc:sldChg chg="modSp mod">
        <pc:chgData name="Saksham Gupta" userId="51e0321c-c857-4d4f-b287-4aab4acbfb5f" providerId="ADAL" clId="{4D1A32DE-81DF-461C-B0A5-3DC9FE2A8961}" dt="2021-02-12T05:20:00.923" v="146" actId="20577"/>
        <pc:sldMkLst>
          <pc:docMk/>
          <pc:sldMk cId="2888307464" sldId="280"/>
        </pc:sldMkLst>
        <pc:spChg chg="mod">
          <ac:chgData name="Saksham Gupta" userId="51e0321c-c857-4d4f-b287-4aab4acbfb5f" providerId="ADAL" clId="{4D1A32DE-81DF-461C-B0A5-3DC9FE2A8961}" dt="2021-02-12T05:20:00.923" v="146" actId="20577"/>
          <ac:spMkLst>
            <pc:docMk/>
            <pc:sldMk cId="2888307464" sldId="280"/>
            <ac:spMk id="4" creationId="{00000000-0000-0000-0000-000000000000}"/>
          </ac:spMkLst>
        </pc:spChg>
      </pc:sldChg>
      <pc:sldChg chg="modSp mod">
        <pc:chgData name="Saksham Gupta" userId="51e0321c-c857-4d4f-b287-4aab4acbfb5f" providerId="ADAL" clId="{4D1A32DE-81DF-461C-B0A5-3DC9FE2A8961}" dt="2021-02-14T16:38:12.971" v="495"/>
        <pc:sldMkLst>
          <pc:docMk/>
          <pc:sldMk cId="2390804446" sldId="282"/>
        </pc:sldMkLst>
        <pc:graphicFrameChg chg="mod modGraphic">
          <ac:chgData name="Saksham Gupta" userId="51e0321c-c857-4d4f-b287-4aab4acbfb5f" providerId="ADAL" clId="{4D1A32DE-81DF-461C-B0A5-3DC9FE2A8961}" dt="2021-02-14T16:38:12.971" v="495"/>
          <ac:graphicFrameMkLst>
            <pc:docMk/>
            <pc:sldMk cId="2390804446" sldId="282"/>
            <ac:graphicFrameMk id="8" creationId="{00000000-0000-0000-0000-000000000000}"/>
          </ac:graphicFrameMkLst>
        </pc:graphicFrameChg>
      </pc:sldChg>
      <pc:sldChg chg="modSp">
        <pc:chgData name="Saksham Gupta" userId="51e0321c-c857-4d4f-b287-4aab4acbfb5f" providerId="ADAL" clId="{4D1A32DE-81DF-461C-B0A5-3DC9FE2A8961}" dt="2021-02-12T05:28:27.756" v="225"/>
        <pc:sldMkLst>
          <pc:docMk/>
          <pc:sldMk cId="2538979005" sldId="292"/>
        </pc:sldMkLst>
        <pc:graphicFrameChg chg="mod">
          <ac:chgData name="Saksham Gupta" userId="51e0321c-c857-4d4f-b287-4aab4acbfb5f" providerId="ADAL" clId="{4D1A32DE-81DF-461C-B0A5-3DC9FE2A8961}" dt="2021-02-12T05:28:27.756" v="225"/>
          <ac:graphicFrameMkLst>
            <pc:docMk/>
            <pc:sldMk cId="2538979005" sldId="292"/>
            <ac:graphicFrameMk id="8" creationId="{00000000-0000-0000-0000-000000000000}"/>
          </ac:graphicFrameMkLst>
        </pc:graphicFrameChg>
      </pc:sldChg>
      <pc:sldChg chg="modSp">
        <pc:chgData name="Saksham Gupta" userId="51e0321c-c857-4d4f-b287-4aab4acbfb5f" providerId="ADAL" clId="{4D1A32DE-81DF-461C-B0A5-3DC9FE2A8961}" dt="2021-02-12T05:26:38.331" v="224" actId="20577"/>
        <pc:sldMkLst>
          <pc:docMk/>
          <pc:sldMk cId="554371999" sldId="299"/>
        </pc:sldMkLst>
        <pc:spChg chg="mod">
          <ac:chgData name="Saksham Gupta" userId="51e0321c-c857-4d4f-b287-4aab4acbfb5f" providerId="ADAL" clId="{4D1A32DE-81DF-461C-B0A5-3DC9FE2A8961}" dt="2021-02-12T05:26:38.331" v="224" actId="20577"/>
          <ac:spMkLst>
            <pc:docMk/>
            <pc:sldMk cId="554371999" sldId="299"/>
            <ac:spMk id="3" creationId="{00000000-0000-0000-0000-000000000000}"/>
          </ac:spMkLst>
        </pc:spChg>
      </pc:sldChg>
      <pc:sldChg chg="modSp">
        <pc:chgData name="Saksham Gupta" userId="51e0321c-c857-4d4f-b287-4aab4acbfb5f" providerId="ADAL" clId="{4D1A32DE-81DF-461C-B0A5-3DC9FE2A8961}" dt="2021-02-12T05:12:31.965" v="80" actId="6549"/>
        <pc:sldMkLst>
          <pc:docMk/>
          <pc:sldMk cId="2695427510" sldId="305"/>
        </pc:sldMkLst>
        <pc:spChg chg="mod">
          <ac:chgData name="Saksham Gupta" userId="51e0321c-c857-4d4f-b287-4aab4acbfb5f" providerId="ADAL" clId="{4D1A32DE-81DF-461C-B0A5-3DC9FE2A8961}" dt="2021-02-12T05:12:31.965" v="80" actId="6549"/>
          <ac:spMkLst>
            <pc:docMk/>
            <pc:sldMk cId="2695427510" sldId="305"/>
            <ac:spMk id="3" creationId="{00000000-0000-0000-0000-000000000000}"/>
          </ac:spMkLst>
        </pc:spChg>
      </pc:sldChg>
      <pc:sldChg chg="modSp">
        <pc:chgData name="Saksham Gupta" userId="51e0321c-c857-4d4f-b287-4aab4acbfb5f" providerId="ADAL" clId="{4D1A32DE-81DF-461C-B0A5-3DC9FE2A8961}" dt="2021-02-12T05:12:37.266" v="82" actId="6549"/>
        <pc:sldMkLst>
          <pc:docMk/>
          <pc:sldMk cId="2838604724" sldId="306"/>
        </pc:sldMkLst>
        <pc:spChg chg="mod">
          <ac:chgData name="Saksham Gupta" userId="51e0321c-c857-4d4f-b287-4aab4acbfb5f" providerId="ADAL" clId="{4D1A32DE-81DF-461C-B0A5-3DC9FE2A8961}" dt="2021-02-12T05:12:37.266" v="82" actId="6549"/>
          <ac:spMkLst>
            <pc:docMk/>
            <pc:sldMk cId="2838604724" sldId="306"/>
            <ac:spMk id="3" creationId="{00000000-0000-0000-0000-000000000000}"/>
          </ac:spMkLst>
        </pc:spChg>
      </pc:sldChg>
      <pc:sldChg chg="addSp modSp mod">
        <pc:chgData name="Saksham Gupta" userId="51e0321c-c857-4d4f-b287-4aab4acbfb5f" providerId="ADAL" clId="{4D1A32DE-81DF-461C-B0A5-3DC9FE2A8961}" dt="2021-02-14T16:45:29.861" v="559" actId="1076"/>
        <pc:sldMkLst>
          <pc:docMk/>
          <pc:sldMk cId="3707504438" sldId="308"/>
        </pc:sldMkLst>
        <pc:spChg chg="mod">
          <ac:chgData name="Saksham Gupta" userId="51e0321c-c857-4d4f-b287-4aab4acbfb5f" providerId="ADAL" clId="{4D1A32DE-81DF-461C-B0A5-3DC9FE2A8961}" dt="2021-02-12T05:31:17.348" v="235" actId="20577"/>
          <ac:spMkLst>
            <pc:docMk/>
            <pc:sldMk cId="3707504438" sldId="308"/>
            <ac:spMk id="4" creationId="{00000000-0000-0000-0000-000000000000}"/>
          </ac:spMkLst>
        </pc:spChg>
        <pc:picChg chg="add mod">
          <ac:chgData name="Saksham Gupta" userId="51e0321c-c857-4d4f-b287-4aab4acbfb5f" providerId="ADAL" clId="{4D1A32DE-81DF-461C-B0A5-3DC9FE2A8961}" dt="2021-02-14T16:45:29.861" v="559" actId="1076"/>
          <ac:picMkLst>
            <pc:docMk/>
            <pc:sldMk cId="3707504438" sldId="308"/>
            <ac:picMk id="5" creationId="{3F301316-E11D-439D-B1AB-AC85570EAA55}"/>
          </ac:picMkLst>
        </pc:picChg>
      </pc:sldChg>
      <pc:sldChg chg="modSp">
        <pc:chgData name="Saksham Gupta" userId="51e0321c-c857-4d4f-b287-4aab4acbfb5f" providerId="ADAL" clId="{4D1A32DE-81DF-461C-B0A5-3DC9FE2A8961}" dt="2021-02-14T16:43:06.705" v="553"/>
        <pc:sldMkLst>
          <pc:docMk/>
          <pc:sldMk cId="2453038799" sldId="309"/>
        </pc:sldMkLst>
        <pc:spChg chg="mod">
          <ac:chgData name="Saksham Gupta" userId="51e0321c-c857-4d4f-b287-4aab4acbfb5f" providerId="ADAL" clId="{4D1A32DE-81DF-461C-B0A5-3DC9FE2A8961}" dt="2021-02-14T16:43:06.705" v="553"/>
          <ac:spMkLst>
            <pc:docMk/>
            <pc:sldMk cId="2453038799" sldId="309"/>
            <ac:spMk id="3" creationId="{00000000-0000-0000-0000-000000000000}"/>
          </ac:spMkLst>
        </pc:spChg>
      </pc:sldChg>
      <pc:sldChg chg="addSp modSp">
        <pc:chgData name="Saksham Gupta" userId="51e0321c-c857-4d4f-b287-4aab4acbfb5f" providerId="ADAL" clId="{4D1A32DE-81DF-461C-B0A5-3DC9FE2A8961}" dt="2021-02-14T16:41:28.540" v="502" actId="1076"/>
        <pc:sldMkLst>
          <pc:docMk/>
          <pc:sldMk cId="2996376521" sldId="310"/>
        </pc:sldMkLst>
        <pc:spChg chg="mod">
          <ac:chgData name="Saksham Gupta" userId="51e0321c-c857-4d4f-b287-4aab4acbfb5f" providerId="ADAL" clId="{4D1A32DE-81DF-461C-B0A5-3DC9FE2A8961}" dt="2021-02-14T16:41:15.007" v="500"/>
          <ac:spMkLst>
            <pc:docMk/>
            <pc:sldMk cId="2996376521" sldId="310"/>
            <ac:spMk id="8" creationId="{00000000-0000-0000-0000-000000000000}"/>
          </ac:spMkLst>
        </pc:spChg>
        <pc:picChg chg="add mod">
          <ac:chgData name="Saksham Gupta" userId="51e0321c-c857-4d4f-b287-4aab4acbfb5f" providerId="ADAL" clId="{4D1A32DE-81DF-461C-B0A5-3DC9FE2A8961}" dt="2021-02-14T16:41:28.540" v="502" actId="1076"/>
          <ac:picMkLst>
            <pc:docMk/>
            <pc:sldMk cId="2996376521" sldId="310"/>
            <ac:picMk id="9" creationId="{05FC1707-D921-4183-85B4-37248FAC8F9C}"/>
          </ac:picMkLst>
        </pc:picChg>
      </pc:sldChg>
      <pc:sldChg chg="modSp mod">
        <pc:chgData name="Saksham Gupta" userId="51e0321c-c857-4d4f-b287-4aab4acbfb5f" providerId="ADAL" clId="{4D1A32DE-81DF-461C-B0A5-3DC9FE2A8961}" dt="2021-02-14T16:42:44.165" v="552" actId="20577"/>
        <pc:sldMkLst>
          <pc:docMk/>
          <pc:sldMk cId="3950510848" sldId="311"/>
        </pc:sldMkLst>
        <pc:graphicFrameChg chg="mod modGraphic">
          <ac:chgData name="Saksham Gupta" userId="51e0321c-c857-4d4f-b287-4aab4acbfb5f" providerId="ADAL" clId="{4D1A32DE-81DF-461C-B0A5-3DC9FE2A8961}" dt="2021-02-14T16:42:44.165" v="552" actId="20577"/>
          <ac:graphicFrameMkLst>
            <pc:docMk/>
            <pc:sldMk cId="3950510848" sldId="311"/>
            <ac:graphicFrameMk id="8" creationId="{00000000-0000-0000-0000-000000000000}"/>
          </ac:graphicFrameMkLst>
        </pc:graphicFrameChg>
      </pc:sldChg>
      <pc:sldChg chg="modSp">
        <pc:chgData name="Saksham Gupta" userId="51e0321c-c857-4d4f-b287-4aab4acbfb5f" providerId="ADAL" clId="{4D1A32DE-81DF-461C-B0A5-3DC9FE2A8961}" dt="2021-02-15T14:02:10.027" v="667" actId="123"/>
        <pc:sldMkLst>
          <pc:docMk/>
          <pc:sldMk cId="333533966" sldId="313"/>
        </pc:sldMkLst>
        <pc:spChg chg="mod">
          <ac:chgData name="Saksham Gupta" userId="51e0321c-c857-4d4f-b287-4aab4acbfb5f" providerId="ADAL" clId="{4D1A32DE-81DF-461C-B0A5-3DC9FE2A8961}" dt="2021-02-15T14:02:10.027" v="667" actId="123"/>
          <ac:spMkLst>
            <pc:docMk/>
            <pc:sldMk cId="333533966" sldId="313"/>
            <ac:spMk id="3" creationId="{00000000-0000-0000-0000-000000000000}"/>
          </ac:spMkLst>
        </pc:spChg>
      </pc:sldChg>
      <pc:sldChg chg="modSp mod">
        <pc:chgData name="Saksham Gupta" userId="51e0321c-c857-4d4f-b287-4aab4acbfb5f" providerId="ADAL" clId="{4D1A32DE-81DF-461C-B0A5-3DC9FE2A8961}" dt="2021-02-14T16:45:03.312" v="558" actId="20577"/>
        <pc:sldMkLst>
          <pc:docMk/>
          <pc:sldMk cId="382225120" sldId="314"/>
        </pc:sldMkLst>
        <pc:spChg chg="mod">
          <ac:chgData name="Saksham Gupta" userId="51e0321c-c857-4d4f-b287-4aab4acbfb5f" providerId="ADAL" clId="{4D1A32DE-81DF-461C-B0A5-3DC9FE2A8961}" dt="2021-02-14T16:45:03.312" v="558" actId="20577"/>
          <ac:spMkLst>
            <pc:docMk/>
            <pc:sldMk cId="382225120" sldId="314"/>
            <ac:spMk id="3" creationId="{00000000-0000-0000-0000-000000000000}"/>
          </ac:spMkLst>
        </pc:spChg>
      </pc:sldChg>
      <pc:sldChg chg="del">
        <pc:chgData name="Saksham Gupta" userId="51e0321c-c857-4d4f-b287-4aab4acbfb5f" providerId="ADAL" clId="{4D1A32DE-81DF-461C-B0A5-3DC9FE2A8961}" dt="2021-02-14T16:30:17.506" v="388" actId="47"/>
        <pc:sldMkLst>
          <pc:docMk/>
          <pc:sldMk cId="3025708128" sldId="316"/>
        </pc:sldMkLst>
      </pc:sldChg>
      <pc:sldChg chg="del">
        <pc:chgData name="Saksham Gupta" userId="51e0321c-c857-4d4f-b287-4aab4acbfb5f" providerId="ADAL" clId="{4D1A32DE-81DF-461C-B0A5-3DC9FE2A8961}" dt="2021-02-14T16:35:01.274" v="478" actId="47"/>
        <pc:sldMkLst>
          <pc:docMk/>
          <pc:sldMk cId="3761146758" sldId="317"/>
        </pc:sldMkLst>
      </pc:sldChg>
      <pc:sldChg chg="modSp del">
        <pc:chgData name="Saksham Gupta" userId="51e0321c-c857-4d4f-b287-4aab4acbfb5f" providerId="ADAL" clId="{4D1A32DE-81DF-461C-B0A5-3DC9FE2A8961}" dt="2021-02-14T16:36:02.329" v="480" actId="47"/>
        <pc:sldMkLst>
          <pc:docMk/>
          <pc:sldMk cId="2494646441" sldId="318"/>
        </pc:sldMkLst>
        <pc:spChg chg="mod">
          <ac:chgData name="Saksham Gupta" userId="51e0321c-c857-4d4f-b287-4aab4acbfb5f" providerId="ADAL" clId="{4D1A32DE-81DF-461C-B0A5-3DC9FE2A8961}" dt="2021-02-12T05:19:43.066" v="141" actId="20577"/>
          <ac:spMkLst>
            <pc:docMk/>
            <pc:sldMk cId="2494646441" sldId="318"/>
            <ac:spMk id="3" creationId="{00000000-0000-0000-0000-000000000000}"/>
          </ac:spMkLst>
        </pc:spChg>
      </pc:sldChg>
      <pc:sldChg chg="del">
        <pc:chgData name="Saksham Gupta" userId="51e0321c-c857-4d4f-b287-4aab4acbfb5f" providerId="ADAL" clId="{4D1A32DE-81DF-461C-B0A5-3DC9FE2A8961}" dt="2021-02-14T16:37:26.502" v="488" actId="47"/>
        <pc:sldMkLst>
          <pc:docMk/>
          <pc:sldMk cId="3101896318" sldId="319"/>
        </pc:sldMkLst>
      </pc:sldChg>
      <pc:sldChg chg="del">
        <pc:chgData name="Saksham Gupta" userId="51e0321c-c857-4d4f-b287-4aab4acbfb5f" providerId="ADAL" clId="{4D1A32DE-81DF-461C-B0A5-3DC9FE2A8961}" dt="2021-02-14T16:39:11.286" v="496" actId="47"/>
        <pc:sldMkLst>
          <pc:docMk/>
          <pc:sldMk cId="2417658159" sldId="320"/>
        </pc:sldMkLst>
      </pc:sldChg>
      <pc:sldChg chg="del ord">
        <pc:chgData name="Saksham Gupta" userId="51e0321c-c857-4d4f-b287-4aab4acbfb5f" providerId="ADAL" clId="{4D1A32DE-81DF-461C-B0A5-3DC9FE2A8961}" dt="2021-02-14T16:44:39.350" v="554" actId="47"/>
        <pc:sldMkLst>
          <pc:docMk/>
          <pc:sldMk cId="3552286471"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85A2B-B56C-45C9-85C2-E69A2E58160C}"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5173E-5229-41B9-A1A3-5088872901D0}" type="slidenum">
              <a:rPr lang="en-US" smtClean="0"/>
              <a:t>‹#›</a:t>
            </a:fld>
            <a:endParaRPr lang="en-US"/>
          </a:p>
        </p:txBody>
      </p:sp>
    </p:spTree>
    <p:extLst>
      <p:ext uri="{BB962C8B-B14F-4D97-AF65-F5344CB8AC3E}">
        <p14:creationId xmlns:p14="http://schemas.microsoft.com/office/powerpoint/2010/main" val="194762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a:t>
            </a:fld>
            <a:endParaRPr lang="en-IN" dirty="0"/>
          </a:p>
        </p:txBody>
      </p:sp>
    </p:spTree>
    <p:extLst>
      <p:ext uri="{BB962C8B-B14F-4D97-AF65-F5344CB8AC3E}">
        <p14:creationId xmlns:p14="http://schemas.microsoft.com/office/powerpoint/2010/main" val="407957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10</a:t>
            </a:fld>
            <a:endParaRPr lang="en-IN" dirty="0"/>
          </a:p>
        </p:txBody>
      </p:sp>
    </p:spTree>
    <p:extLst>
      <p:ext uri="{BB962C8B-B14F-4D97-AF65-F5344CB8AC3E}">
        <p14:creationId xmlns:p14="http://schemas.microsoft.com/office/powerpoint/2010/main" val="343832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11</a:t>
            </a:fld>
            <a:endParaRPr lang="en-IN" dirty="0"/>
          </a:p>
        </p:txBody>
      </p:sp>
    </p:spTree>
    <p:extLst>
      <p:ext uri="{BB962C8B-B14F-4D97-AF65-F5344CB8AC3E}">
        <p14:creationId xmlns:p14="http://schemas.microsoft.com/office/powerpoint/2010/main" val="321642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12</a:t>
            </a:fld>
            <a:endParaRPr lang="en-IN" dirty="0"/>
          </a:p>
        </p:txBody>
      </p:sp>
    </p:spTree>
    <p:extLst>
      <p:ext uri="{BB962C8B-B14F-4D97-AF65-F5344CB8AC3E}">
        <p14:creationId xmlns:p14="http://schemas.microsoft.com/office/powerpoint/2010/main" val="26663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13</a:t>
            </a:fld>
            <a:endParaRPr lang="en-IN" dirty="0"/>
          </a:p>
        </p:txBody>
      </p:sp>
    </p:spTree>
    <p:extLst>
      <p:ext uri="{BB962C8B-B14F-4D97-AF65-F5344CB8AC3E}">
        <p14:creationId xmlns:p14="http://schemas.microsoft.com/office/powerpoint/2010/main" val="1174207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14</a:t>
            </a:fld>
            <a:endParaRPr lang="en-IN" dirty="0"/>
          </a:p>
        </p:txBody>
      </p:sp>
    </p:spTree>
    <p:extLst>
      <p:ext uri="{BB962C8B-B14F-4D97-AF65-F5344CB8AC3E}">
        <p14:creationId xmlns:p14="http://schemas.microsoft.com/office/powerpoint/2010/main" val="1929135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15</a:t>
            </a:fld>
            <a:endParaRPr lang="en-IN" dirty="0"/>
          </a:p>
        </p:txBody>
      </p:sp>
    </p:spTree>
    <p:extLst>
      <p:ext uri="{BB962C8B-B14F-4D97-AF65-F5344CB8AC3E}">
        <p14:creationId xmlns:p14="http://schemas.microsoft.com/office/powerpoint/2010/main" val="1503361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16</a:t>
            </a:fld>
            <a:endParaRPr lang="en-IN" dirty="0"/>
          </a:p>
        </p:txBody>
      </p:sp>
    </p:spTree>
    <p:extLst>
      <p:ext uri="{BB962C8B-B14F-4D97-AF65-F5344CB8AC3E}">
        <p14:creationId xmlns:p14="http://schemas.microsoft.com/office/powerpoint/2010/main" val="195085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17</a:t>
            </a:fld>
            <a:endParaRPr lang="en-IN" dirty="0"/>
          </a:p>
        </p:txBody>
      </p:sp>
    </p:spTree>
    <p:extLst>
      <p:ext uri="{BB962C8B-B14F-4D97-AF65-F5344CB8AC3E}">
        <p14:creationId xmlns:p14="http://schemas.microsoft.com/office/powerpoint/2010/main" val="1072506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18</a:t>
            </a:fld>
            <a:endParaRPr lang="en-IN" dirty="0"/>
          </a:p>
        </p:txBody>
      </p:sp>
    </p:spTree>
    <p:extLst>
      <p:ext uri="{BB962C8B-B14F-4D97-AF65-F5344CB8AC3E}">
        <p14:creationId xmlns:p14="http://schemas.microsoft.com/office/powerpoint/2010/main" val="370767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19</a:t>
            </a:fld>
            <a:endParaRPr lang="en-IN" dirty="0"/>
          </a:p>
        </p:txBody>
      </p:sp>
    </p:spTree>
    <p:extLst>
      <p:ext uri="{BB962C8B-B14F-4D97-AF65-F5344CB8AC3E}">
        <p14:creationId xmlns:p14="http://schemas.microsoft.com/office/powerpoint/2010/main" val="402596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a:t>
            </a:fld>
            <a:endParaRPr lang="en-IN" dirty="0"/>
          </a:p>
        </p:txBody>
      </p:sp>
    </p:spTree>
    <p:extLst>
      <p:ext uri="{BB962C8B-B14F-4D97-AF65-F5344CB8AC3E}">
        <p14:creationId xmlns:p14="http://schemas.microsoft.com/office/powerpoint/2010/main" val="295069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20</a:t>
            </a:fld>
            <a:endParaRPr lang="en-IN" dirty="0"/>
          </a:p>
        </p:txBody>
      </p:sp>
    </p:spTree>
    <p:extLst>
      <p:ext uri="{BB962C8B-B14F-4D97-AF65-F5344CB8AC3E}">
        <p14:creationId xmlns:p14="http://schemas.microsoft.com/office/powerpoint/2010/main" val="429721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21</a:t>
            </a:fld>
            <a:endParaRPr lang="en-IN" dirty="0"/>
          </a:p>
        </p:txBody>
      </p:sp>
    </p:spTree>
    <p:extLst>
      <p:ext uri="{BB962C8B-B14F-4D97-AF65-F5344CB8AC3E}">
        <p14:creationId xmlns:p14="http://schemas.microsoft.com/office/powerpoint/2010/main" val="1747595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22</a:t>
            </a:fld>
            <a:endParaRPr lang="en-IN" dirty="0"/>
          </a:p>
        </p:txBody>
      </p:sp>
    </p:spTree>
    <p:extLst>
      <p:ext uri="{BB962C8B-B14F-4D97-AF65-F5344CB8AC3E}">
        <p14:creationId xmlns:p14="http://schemas.microsoft.com/office/powerpoint/2010/main" val="386584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23</a:t>
            </a:fld>
            <a:endParaRPr lang="en-IN" dirty="0"/>
          </a:p>
        </p:txBody>
      </p:sp>
    </p:spTree>
    <p:extLst>
      <p:ext uri="{BB962C8B-B14F-4D97-AF65-F5344CB8AC3E}">
        <p14:creationId xmlns:p14="http://schemas.microsoft.com/office/powerpoint/2010/main" val="602330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24</a:t>
            </a:fld>
            <a:endParaRPr lang="en-IN" dirty="0"/>
          </a:p>
        </p:txBody>
      </p:sp>
    </p:spTree>
    <p:extLst>
      <p:ext uri="{BB962C8B-B14F-4D97-AF65-F5344CB8AC3E}">
        <p14:creationId xmlns:p14="http://schemas.microsoft.com/office/powerpoint/2010/main" val="3581527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25</a:t>
            </a:fld>
            <a:endParaRPr lang="en-IN" dirty="0"/>
          </a:p>
        </p:txBody>
      </p:sp>
    </p:spTree>
    <p:extLst>
      <p:ext uri="{BB962C8B-B14F-4D97-AF65-F5344CB8AC3E}">
        <p14:creationId xmlns:p14="http://schemas.microsoft.com/office/powerpoint/2010/main" val="2390384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26</a:t>
            </a:fld>
            <a:endParaRPr lang="en-IN" dirty="0"/>
          </a:p>
        </p:txBody>
      </p:sp>
    </p:spTree>
    <p:extLst>
      <p:ext uri="{BB962C8B-B14F-4D97-AF65-F5344CB8AC3E}">
        <p14:creationId xmlns:p14="http://schemas.microsoft.com/office/powerpoint/2010/main" val="3967834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27</a:t>
            </a:fld>
            <a:endParaRPr lang="en-IN" dirty="0"/>
          </a:p>
        </p:txBody>
      </p:sp>
    </p:spTree>
    <p:extLst>
      <p:ext uri="{BB962C8B-B14F-4D97-AF65-F5344CB8AC3E}">
        <p14:creationId xmlns:p14="http://schemas.microsoft.com/office/powerpoint/2010/main" val="2529038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28</a:t>
            </a:fld>
            <a:endParaRPr lang="en-IN" dirty="0"/>
          </a:p>
        </p:txBody>
      </p:sp>
    </p:spTree>
    <p:extLst>
      <p:ext uri="{BB962C8B-B14F-4D97-AF65-F5344CB8AC3E}">
        <p14:creationId xmlns:p14="http://schemas.microsoft.com/office/powerpoint/2010/main" val="4143785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29</a:t>
            </a:fld>
            <a:endParaRPr lang="en-IN" dirty="0"/>
          </a:p>
        </p:txBody>
      </p:sp>
    </p:spTree>
    <p:extLst>
      <p:ext uri="{BB962C8B-B14F-4D97-AF65-F5344CB8AC3E}">
        <p14:creationId xmlns:p14="http://schemas.microsoft.com/office/powerpoint/2010/main" val="198983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a:t>
            </a:fld>
            <a:endParaRPr lang="en-IN" dirty="0"/>
          </a:p>
        </p:txBody>
      </p:sp>
    </p:spTree>
    <p:extLst>
      <p:ext uri="{BB962C8B-B14F-4D97-AF65-F5344CB8AC3E}">
        <p14:creationId xmlns:p14="http://schemas.microsoft.com/office/powerpoint/2010/main" val="100286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30</a:t>
            </a:fld>
            <a:endParaRPr lang="en-IN" dirty="0"/>
          </a:p>
        </p:txBody>
      </p:sp>
    </p:spTree>
    <p:extLst>
      <p:ext uri="{BB962C8B-B14F-4D97-AF65-F5344CB8AC3E}">
        <p14:creationId xmlns:p14="http://schemas.microsoft.com/office/powerpoint/2010/main" val="3572336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31</a:t>
            </a:fld>
            <a:endParaRPr lang="en-IN" dirty="0"/>
          </a:p>
        </p:txBody>
      </p:sp>
    </p:spTree>
    <p:extLst>
      <p:ext uri="{BB962C8B-B14F-4D97-AF65-F5344CB8AC3E}">
        <p14:creationId xmlns:p14="http://schemas.microsoft.com/office/powerpoint/2010/main" val="3128242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32</a:t>
            </a:fld>
            <a:endParaRPr lang="en-IN" dirty="0"/>
          </a:p>
        </p:txBody>
      </p:sp>
    </p:spTree>
    <p:extLst>
      <p:ext uri="{BB962C8B-B14F-4D97-AF65-F5344CB8AC3E}">
        <p14:creationId xmlns:p14="http://schemas.microsoft.com/office/powerpoint/2010/main" val="2984965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33</a:t>
            </a:fld>
            <a:endParaRPr lang="en-IN" dirty="0"/>
          </a:p>
        </p:txBody>
      </p:sp>
    </p:spTree>
    <p:extLst>
      <p:ext uri="{BB962C8B-B14F-4D97-AF65-F5344CB8AC3E}">
        <p14:creationId xmlns:p14="http://schemas.microsoft.com/office/powerpoint/2010/main" val="3415596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34</a:t>
            </a:fld>
            <a:endParaRPr lang="en-IN" dirty="0"/>
          </a:p>
        </p:txBody>
      </p:sp>
    </p:spTree>
    <p:extLst>
      <p:ext uri="{BB962C8B-B14F-4D97-AF65-F5344CB8AC3E}">
        <p14:creationId xmlns:p14="http://schemas.microsoft.com/office/powerpoint/2010/main" val="2952809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35</a:t>
            </a:fld>
            <a:endParaRPr lang="en-IN" dirty="0"/>
          </a:p>
        </p:txBody>
      </p:sp>
    </p:spTree>
    <p:extLst>
      <p:ext uri="{BB962C8B-B14F-4D97-AF65-F5344CB8AC3E}">
        <p14:creationId xmlns:p14="http://schemas.microsoft.com/office/powerpoint/2010/main" val="4119339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36</a:t>
            </a:fld>
            <a:endParaRPr lang="en-IN" dirty="0"/>
          </a:p>
        </p:txBody>
      </p:sp>
    </p:spTree>
    <p:extLst>
      <p:ext uri="{BB962C8B-B14F-4D97-AF65-F5344CB8AC3E}">
        <p14:creationId xmlns:p14="http://schemas.microsoft.com/office/powerpoint/2010/main" val="2784012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37</a:t>
            </a:fld>
            <a:endParaRPr lang="en-IN" dirty="0"/>
          </a:p>
        </p:txBody>
      </p:sp>
    </p:spTree>
    <p:extLst>
      <p:ext uri="{BB962C8B-B14F-4D97-AF65-F5344CB8AC3E}">
        <p14:creationId xmlns:p14="http://schemas.microsoft.com/office/powerpoint/2010/main" val="3461853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38</a:t>
            </a:fld>
            <a:endParaRPr lang="en-IN" dirty="0"/>
          </a:p>
        </p:txBody>
      </p:sp>
    </p:spTree>
    <p:extLst>
      <p:ext uri="{BB962C8B-B14F-4D97-AF65-F5344CB8AC3E}">
        <p14:creationId xmlns:p14="http://schemas.microsoft.com/office/powerpoint/2010/main" val="3489966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39</a:t>
            </a:fld>
            <a:endParaRPr lang="en-IN" dirty="0"/>
          </a:p>
        </p:txBody>
      </p:sp>
    </p:spTree>
    <p:extLst>
      <p:ext uri="{BB962C8B-B14F-4D97-AF65-F5344CB8AC3E}">
        <p14:creationId xmlns:p14="http://schemas.microsoft.com/office/powerpoint/2010/main" val="10233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a:t>
            </a:fld>
            <a:endParaRPr lang="en-IN" dirty="0"/>
          </a:p>
        </p:txBody>
      </p:sp>
    </p:spTree>
    <p:extLst>
      <p:ext uri="{BB962C8B-B14F-4D97-AF65-F5344CB8AC3E}">
        <p14:creationId xmlns:p14="http://schemas.microsoft.com/office/powerpoint/2010/main" val="1786776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40</a:t>
            </a:fld>
            <a:endParaRPr lang="en-IN" dirty="0"/>
          </a:p>
        </p:txBody>
      </p:sp>
    </p:spTree>
    <p:extLst>
      <p:ext uri="{BB962C8B-B14F-4D97-AF65-F5344CB8AC3E}">
        <p14:creationId xmlns:p14="http://schemas.microsoft.com/office/powerpoint/2010/main" val="423022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41</a:t>
            </a:fld>
            <a:endParaRPr lang="en-IN" dirty="0"/>
          </a:p>
        </p:txBody>
      </p:sp>
    </p:spTree>
    <p:extLst>
      <p:ext uri="{BB962C8B-B14F-4D97-AF65-F5344CB8AC3E}">
        <p14:creationId xmlns:p14="http://schemas.microsoft.com/office/powerpoint/2010/main" val="163258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42</a:t>
            </a:fld>
            <a:endParaRPr lang="en-IN" dirty="0"/>
          </a:p>
        </p:txBody>
      </p:sp>
    </p:spTree>
    <p:extLst>
      <p:ext uri="{BB962C8B-B14F-4D97-AF65-F5344CB8AC3E}">
        <p14:creationId xmlns:p14="http://schemas.microsoft.com/office/powerpoint/2010/main" val="2896376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43</a:t>
            </a:fld>
            <a:endParaRPr lang="en-IN" dirty="0"/>
          </a:p>
        </p:txBody>
      </p:sp>
    </p:spTree>
    <p:extLst>
      <p:ext uri="{BB962C8B-B14F-4D97-AF65-F5344CB8AC3E}">
        <p14:creationId xmlns:p14="http://schemas.microsoft.com/office/powerpoint/2010/main" val="24023547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44</a:t>
            </a:fld>
            <a:endParaRPr lang="en-IN" dirty="0"/>
          </a:p>
        </p:txBody>
      </p:sp>
    </p:spTree>
    <p:extLst>
      <p:ext uri="{BB962C8B-B14F-4D97-AF65-F5344CB8AC3E}">
        <p14:creationId xmlns:p14="http://schemas.microsoft.com/office/powerpoint/2010/main" val="1112773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45</a:t>
            </a:fld>
            <a:endParaRPr lang="en-IN" dirty="0"/>
          </a:p>
        </p:txBody>
      </p:sp>
    </p:spTree>
    <p:extLst>
      <p:ext uri="{BB962C8B-B14F-4D97-AF65-F5344CB8AC3E}">
        <p14:creationId xmlns:p14="http://schemas.microsoft.com/office/powerpoint/2010/main" val="1057937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46</a:t>
            </a:fld>
            <a:endParaRPr lang="en-IN" dirty="0"/>
          </a:p>
        </p:txBody>
      </p:sp>
    </p:spTree>
    <p:extLst>
      <p:ext uri="{BB962C8B-B14F-4D97-AF65-F5344CB8AC3E}">
        <p14:creationId xmlns:p14="http://schemas.microsoft.com/office/powerpoint/2010/main" val="17800614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47</a:t>
            </a:fld>
            <a:endParaRPr lang="en-IN" dirty="0"/>
          </a:p>
        </p:txBody>
      </p:sp>
    </p:spTree>
    <p:extLst>
      <p:ext uri="{BB962C8B-B14F-4D97-AF65-F5344CB8AC3E}">
        <p14:creationId xmlns:p14="http://schemas.microsoft.com/office/powerpoint/2010/main" val="31440029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48</a:t>
            </a:fld>
            <a:endParaRPr lang="en-IN" dirty="0"/>
          </a:p>
        </p:txBody>
      </p:sp>
    </p:spTree>
    <p:extLst>
      <p:ext uri="{BB962C8B-B14F-4D97-AF65-F5344CB8AC3E}">
        <p14:creationId xmlns:p14="http://schemas.microsoft.com/office/powerpoint/2010/main" val="2331751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49</a:t>
            </a:fld>
            <a:endParaRPr lang="en-IN" dirty="0"/>
          </a:p>
        </p:txBody>
      </p:sp>
    </p:spTree>
    <p:extLst>
      <p:ext uri="{BB962C8B-B14F-4D97-AF65-F5344CB8AC3E}">
        <p14:creationId xmlns:p14="http://schemas.microsoft.com/office/powerpoint/2010/main" val="62970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a:t>
            </a:fld>
            <a:endParaRPr lang="en-IN" dirty="0"/>
          </a:p>
        </p:txBody>
      </p:sp>
    </p:spTree>
    <p:extLst>
      <p:ext uri="{BB962C8B-B14F-4D97-AF65-F5344CB8AC3E}">
        <p14:creationId xmlns:p14="http://schemas.microsoft.com/office/powerpoint/2010/main" val="897696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50</a:t>
            </a:fld>
            <a:endParaRPr lang="en-IN" dirty="0"/>
          </a:p>
        </p:txBody>
      </p:sp>
    </p:spTree>
    <p:extLst>
      <p:ext uri="{BB962C8B-B14F-4D97-AF65-F5344CB8AC3E}">
        <p14:creationId xmlns:p14="http://schemas.microsoft.com/office/powerpoint/2010/main" val="16596086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51</a:t>
            </a:fld>
            <a:endParaRPr lang="en-IN" dirty="0"/>
          </a:p>
        </p:txBody>
      </p:sp>
    </p:spTree>
    <p:extLst>
      <p:ext uri="{BB962C8B-B14F-4D97-AF65-F5344CB8AC3E}">
        <p14:creationId xmlns:p14="http://schemas.microsoft.com/office/powerpoint/2010/main" val="1197901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52</a:t>
            </a:fld>
            <a:endParaRPr lang="en-IN" dirty="0"/>
          </a:p>
        </p:txBody>
      </p:sp>
    </p:spTree>
    <p:extLst>
      <p:ext uri="{BB962C8B-B14F-4D97-AF65-F5344CB8AC3E}">
        <p14:creationId xmlns:p14="http://schemas.microsoft.com/office/powerpoint/2010/main" val="2743449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53</a:t>
            </a:fld>
            <a:endParaRPr lang="en-IN" dirty="0"/>
          </a:p>
        </p:txBody>
      </p:sp>
    </p:spTree>
    <p:extLst>
      <p:ext uri="{BB962C8B-B14F-4D97-AF65-F5344CB8AC3E}">
        <p14:creationId xmlns:p14="http://schemas.microsoft.com/office/powerpoint/2010/main" val="9600637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54</a:t>
            </a:fld>
            <a:endParaRPr lang="en-IN" dirty="0"/>
          </a:p>
        </p:txBody>
      </p:sp>
    </p:spTree>
    <p:extLst>
      <p:ext uri="{BB962C8B-B14F-4D97-AF65-F5344CB8AC3E}">
        <p14:creationId xmlns:p14="http://schemas.microsoft.com/office/powerpoint/2010/main" val="2572020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55</a:t>
            </a:fld>
            <a:endParaRPr lang="en-IN" dirty="0"/>
          </a:p>
        </p:txBody>
      </p:sp>
    </p:spTree>
    <p:extLst>
      <p:ext uri="{BB962C8B-B14F-4D97-AF65-F5344CB8AC3E}">
        <p14:creationId xmlns:p14="http://schemas.microsoft.com/office/powerpoint/2010/main" val="11719095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56</a:t>
            </a:fld>
            <a:endParaRPr lang="en-IN" dirty="0"/>
          </a:p>
        </p:txBody>
      </p:sp>
    </p:spTree>
    <p:extLst>
      <p:ext uri="{BB962C8B-B14F-4D97-AF65-F5344CB8AC3E}">
        <p14:creationId xmlns:p14="http://schemas.microsoft.com/office/powerpoint/2010/main" val="9888969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57</a:t>
            </a:fld>
            <a:endParaRPr lang="en-IN" dirty="0"/>
          </a:p>
        </p:txBody>
      </p:sp>
    </p:spTree>
    <p:extLst>
      <p:ext uri="{BB962C8B-B14F-4D97-AF65-F5344CB8AC3E}">
        <p14:creationId xmlns:p14="http://schemas.microsoft.com/office/powerpoint/2010/main" val="3788896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6</a:t>
            </a:fld>
            <a:endParaRPr lang="en-IN" dirty="0"/>
          </a:p>
        </p:txBody>
      </p:sp>
    </p:spTree>
    <p:extLst>
      <p:ext uri="{BB962C8B-B14F-4D97-AF65-F5344CB8AC3E}">
        <p14:creationId xmlns:p14="http://schemas.microsoft.com/office/powerpoint/2010/main" val="188770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7</a:t>
            </a:fld>
            <a:endParaRPr lang="en-IN" dirty="0"/>
          </a:p>
        </p:txBody>
      </p:sp>
    </p:spTree>
    <p:extLst>
      <p:ext uri="{BB962C8B-B14F-4D97-AF65-F5344CB8AC3E}">
        <p14:creationId xmlns:p14="http://schemas.microsoft.com/office/powerpoint/2010/main" val="390226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8</a:t>
            </a:fld>
            <a:endParaRPr lang="en-IN" dirty="0"/>
          </a:p>
        </p:txBody>
      </p:sp>
    </p:spTree>
    <p:extLst>
      <p:ext uri="{BB962C8B-B14F-4D97-AF65-F5344CB8AC3E}">
        <p14:creationId xmlns:p14="http://schemas.microsoft.com/office/powerpoint/2010/main" val="284709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2E7CC7-ED88-4A63-9A77-324C2D4BB297}" type="slidenum">
              <a:rPr lang="en-IN" smtClean="0"/>
              <a:t>9</a:t>
            </a:fld>
            <a:endParaRPr lang="en-IN" dirty="0"/>
          </a:p>
        </p:txBody>
      </p:sp>
    </p:spTree>
    <p:extLst>
      <p:ext uri="{BB962C8B-B14F-4D97-AF65-F5344CB8AC3E}">
        <p14:creationId xmlns:p14="http://schemas.microsoft.com/office/powerpoint/2010/main" val="317026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F37B-9441-46E4-9A4A-35A28C6CB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D99EB-AFF0-477C-8EBC-48533BF71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C148CC-5A6D-4BB6-BAF5-4AC26101B218}"/>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5" name="Footer Placeholder 4">
            <a:extLst>
              <a:ext uri="{FF2B5EF4-FFF2-40B4-BE49-F238E27FC236}">
                <a16:creationId xmlns:a16="http://schemas.microsoft.com/office/drawing/2014/main" id="{AEA5DFE7-531E-42C6-A867-37F9E7FB1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A088-E19C-4D1E-B37E-54BE5F67881B}"/>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09802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9435-E43D-413A-BC61-A50C10F48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E2AA2E-4B9F-45DD-8186-AABD7B561C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46C-F1B0-4866-870D-6BDA3091C920}"/>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5" name="Footer Placeholder 4">
            <a:extLst>
              <a:ext uri="{FF2B5EF4-FFF2-40B4-BE49-F238E27FC236}">
                <a16:creationId xmlns:a16="http://schemas.microsoft.com/office/drawing/2014/main" id="{CC7E2A9C-62DD-4E97-8278-69C874F20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F61A7-BED2-4C7A-8A86-C5C42D23B6B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00321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A35B3-EF55-4772-A2D5-87077F087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A5D30-7EF0-442F-9F93-21574D6170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6CBC6-32A0-41C4-8949-19F43C941147}"/>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5" name="Footer Placeholder 4">
            <a:extLst>
              <a:ext uri="{FF2B5EF4-FFF2-40B4-BE49-F238E27FC236}">
                <a16:creationId xmlns:a16="http://schemas.microsoft.com/office/drawing/2014/main" id="{3833ABF8-72D4-4482-8289-C99B8A25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F2B7E-6998-4C63-A1C2-DB2D8002C35F}"/>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67037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B8BB-7A27-4EE3-AD0F-55D2D29E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15D40-41BC-471B-861E-13FDD7096B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1A761-2F9C-4A2D-9EC9-D89A57FE810F}"/>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5" name="Footer Placeholder 4">
            <a:extLst>
              <a:ext uri="{FF2B5EF4-FFF2-40B4-BE49-F238E27FC236}">
                <a16:creationId xmlns:a16="http://schemas.microsoft.com/office/drawing/2014/main" id="{642587E8-5B95-4C58-A81D-E6EE0037D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E790F-630B-421D-9BA6-D86C7C4DEA13}"/>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2195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348A-A348-455A-BC43-F72843926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A2024-3149-41E9-BCA6-FC61EA4A4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3EC139-6D59-43F2-8256-C35946A9666E}"/>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5" name="Footer Placeholder 4">
            <a:extLst>
              <a:ext uri="{FF2B5EF4-FFF2-40B4-BE49-F238E27FC236}">
                <a16:creationId xmlns:a16="http://schemas.microsoft.com/office/drawing/2014/main" id="{B6360F52-E871-4A36-BB09-0C86D228F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5E006-8886-4E98-A732-0CDFB1F709C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54788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D082-1340-4C0C-960B-727D32CC8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82657-ACBC-4EF1-8741-5D181A0366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CC761-5C3A-431C-91B2-9846F09BD2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8617A8-AE6E-44AC-A2C3-8AC3122E15FA}"/>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6" name="Footer Placeholder 5">
            <a:extLst>
              <a:ext uri="{FF2B5EF4-FFF2-40B4-BE49-F238E27FC236}">
                <a16:creationId xmlns:a16="http://schemas.microsoft.com/office/drawing/2014/main" id="{0015420D-ACE7-4EEA-BC74-70D9D6B8C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1218-937A-4657-903D-FE90E193871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87500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529-E2AF-4E6E-B9F1-8345366DC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1B542-25B5-4C64-98DA-A6BE41AAD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B63315-2919-4759-BCA7-88BC0AD874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3FC35-4A10-4CB9-812F-E81A2473D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883727-7DEC-4638-9218-387D697B14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894B-5417-4583-B75C-463488F5B35F}"/>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8" name="Footer Placeholder 7">
            <a:extLst>
              <a:ext uri="{FF2B5EF4-FFF2-40B4-BE49-F238E27FC236}">
                <a16:creationId xmlns:a16="http://schemas.microsoft.com/office/drawing/2014/main" id="{D3C99CE0-A467-4B65-849A-1341538011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0AF31F-E3E3-4FB9-92A3-3BA8545D8982}"/>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236000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3B94-F1EC-4426-9782-1A0CAA5E0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55082-B444-409F-A6BD-AC39EB076E08}"/>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4" name="Footer Placeholder 3">
            <a:extLst>
              <a:ext uri="{FF2B5EF4-FFF2-40B4-BE49-F238E27FC236}">
                <a16:creationId xmlns:a16="http://schemas.microsoft.com/office/drawing/2014/main" id="{D7D9AF0B-881B-4E82-A544-FFD2ABB85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BE64A-5452-4F19-B7B2-F6259D6655D0}"/>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22619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8D214-B676-4A08-B114-CC7FB27E5F57}"/>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3" name="Footer Placeholder 2">
            <a:extLst>
              <a:ext uri="{FF2B5EF4-FFF2-40B4-BE49-F238E27FC236}">
                <a16:creationId xmlns:a16="http://schemas.microsoft.com/office/drawing/2014/main" id="{83F8791A-F910-49B7-8AF7-5DEACE25D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9FA02-A1F1-422C-9EF4-3D4A421D30F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33585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61C1-78A4-40A8-AC55-0B9CADD4D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9BD61-4F64-44CE-BE71-0320E9110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E5F5B-D07D-4662-B197-C7FC775DC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AA081-49C8-4CB1-B151-CA3644717C92}"/>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6" name="Footer Placeholder 5">
            <a:extLst>
              <a:ext uri="{FF2B5EF4-FFF2-40B4-BE49-F238E27FC236}">
                <a16:creationId xmlns:a16="http://schemas.microsoft.com/office/drawing/2014/main" id="{9C7255B6-CF34-4435-A322-DB5D7CE62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F1F5F-EAA8-4DB7-8DD0-BF1D40039DEA}"/>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81816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2D9-0F7B-4A93-ABF8-FB3EDC8BF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E341D-53B7-4AC6-91CA-E755A9FFF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E9E96-2B6F-409D-8C7A-BBE102C79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9604EF-D9F2-4CD3-B19D-F307AA3D77D6}"/>
              </a:ext>
            </a:extLst>
          </p:cNvPr>
          <p:cNvSpPr>
            <a:spLocks noGrp="1"/>
          </p:cNvSpPr>
          <p:nvPr>
            <p:ph type="dt" sz="half" idx="10"/>
          </p:nvPr>
        </p:nvSpPr>
        <p:spPr/>
        <p:txBody>
          <a:bodyPr/>
          <a:lstStyle/>
          <a:p>
            <a:fld id="{BA9A500C-6C84-4A1F-B7CE-E54329785061}" type="datetimeFigureOut">
              <a:rPr lang="en-US" smtClean="0"/>
              <a:t>3/1/2021</a:t>
            </a:fld>
            <a:endParaRPr lang="en-US"/>
          </a:p>
        </p:txBody>
      </p:sp>
      <p:sp>
        <p:nvSpPr>
          <p:cNvPr id="6" name="Footer Placeholder 5">
            <a:extLst>
              <a:ext uri="{FF2B5EF4-FFF2-40B4-BE49-F238E27FC236}">
                <a16:creationId xmlns:a16="http://schemas.microsoft.com/office/drawing/2014/main" id="{CC1D0554-37B5-49AA-9242-4763BA1AF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453E9-79F7-47F1-8891-A2998A83A45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14488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C9BC-1820-4C53-8D92-E0AFCCE46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39F21-2E79-4D6A-B476-E4BEC53F2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912EB-49C0-427D-A331-ACC0D3B8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500C-6C84-4A1F-B7CE-E54329785061}" type="datetimeFigureOut">
              <a:rPr lang="en-US" smtClean="0"/>
              <a:t>3/1/2021</a:t>
            </a:fld>
            <a:endParaRPr lang="en-US"/>
          </a:p>
        </p:txBody>
      </p:sp>
      <p:sp>
        <p:nvSpPr>
          <p:cNvPr id="5" name="Footer Placeholder 4">
            <a:extLst>
              <a:ext uri="{FF2B5EF4-FFF2-40B4-BE49-F238E27FC236}">
                <a16:creationId xmlns:a16="http://schemas.microsoft.com/office/drawing/2014/main" id="{9AEAAECE-59E2-4534-B0F4-6B3FDC4B1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4579D-D015-4AB5-8DEA-514EA0972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00F27-EB0C-4FC5-B94D-331BF20A446F}" type="slidenum">
              <a:rPr lang="en-US" smtClean="0"/>
              <a:t>‹#›</a:t>
            </a:fld>
            <a:endParaRPr lang="en-US"/>
          </a:p>
        </p:txBody>
      </p:sp>
    </p:spTree>
    <p:extLst>
      <p:ext uri="{BB962C8B-B14F-4D97-AF65-F5344CB8AC3E}">
        <p14:creationId xmlns:p14="http://schemas.microsoft.com/office/powerpoint/2010/main" val="270167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gif"/><Relationship Id="rId4" Type="http://schemas.openxmlformats.org/officeDocument/2006/relationships/image" Target="../media/image11.gif"/></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gif"/><Relationship Id="rId7" Type="http://schemas.openxmlformats.org/officeDocument/2006/relationships/hyperlink" Target="https://app.pluralsight.com/library/courses/java-persistence-hibernate-fundamentals/table-of-content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www.youtube.com/watch?v=ee9q-o6U2qw" TargetMode="External"/><Relationship Id="rId5" Type="http://schemas.openxmlformats.org/officeDocument/2006/relationships/hyperlink" Target="https://www.tutorialspoint.com/hibernate/" TargetMode="External"/><Relationship Id="rId4" Type="http://schemas.openxmlformats.org/officeDocument/2006/relationships/hyperlink" Target="http://www.tutorialspoint.com/jdbc/" TargetMode="External"/><Relationship Id="rId9"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jsag.ggn.nagarro.com:8090/svn/JSAG/Courses/Freshers-training/Documents/week3/assignment/indigo.csv" TargetMode="External"/><Relationship Id="rId5" Type="http://schemas.openxmlformats.org/officeDocument/2006/relationships/hyperlink" Target="http://jsag.ggn.nagarro.com:8090/svn/JSAG/Courses/Freshers-training/Documents/week3/assignment/JetAir.csv" TargetMode="External"/><Relationship Id="rId4" Type="http://schemas.openxmlformats.org/officeDocument/2006/relationships/hyperlink" Target="http://jsag.ggn.nagarro.com:8090/svn/JSAG/Courses/Freshers-training/Documents/week3/assignment/AirIndia.cs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gif"/><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5.gif"/><Relationship Id="rId4" Type="http://schemas.openxmlformats.org/officeDocument/2006/relationships/image" Target="../media/image14.gif"/></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5.gif"/></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24.xml.rels><?xml version="1.0" encoding="UTF-8" standalone="yes"?>
<Relationships xmlns="http://schemas.openxmlformats.org/package/2006/relationships"><Relationship Id="rId8" Type="http://schemas.openxmlformats.org/officeDocument/2006/relationships/hyperlink" Target="http://www.youtube.com/watch?v=Av6zh817QEc" TargetMode="External"/><Relationship Id="rId3" Type="http://schemas.openxmlformats.org/officeDocument/2006/relationships/image" Target="../media/image4.gif"/><Relationship Id="rId7" Type="http://schemas.openxmlformats.org/officeDocument/2006/relationships/hyperlink" Target="https://www.tutorialspoint.com/jsp/" TargetMode="External"/><Relationship Id="rId12" Type="http://schemas.openxmlformats.org/officeDocument/2006/relationships/image" Target="../media/image8.gi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hyperlink" Target="https://www.tutorialspoint.com/servlets/index.htm" TargetMode="External"/><Relationship Id="rId11" Type="http://schemas.openxmlformats.org/officeDocument/2006/relationships/image" Target="../media/image7.png"/><Relationship Id="rId5" Type="http://schemas.openxmlformats.org/officeDocument/2006/relationships/hyperlink" Target="https://personal.ntu.edu.sg/ehchua/programming/howto/Tomcat_More.html" TargetMode="External"/><Relationship Id="rId10" Type="http://schemas.openxmlformats.org/officeDocument/2006/relationships/hyperlink" Target="https://app.pluralsight.com/library/courses/java-web-fundamentals" TargetMode="External"/><Relationship Id="rId4" Type="http://schemas.openxmlformats.org/officeDocument/2006/relationships/hyperlink" Target="https://personal.ntu.edu.sg/ehchua/programming/howto/Tomcat_HowTo.html" TargetMode="External"/><Relationship Id="rId9" Type="http://schemas.openxmlformats.org/officeDocument/2006/relationships/hyperlink" Target="http://www.youtube.com/watch?v=b42CJ0r-1to&amp;list=PLE0F6C1917A427E96"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9.gif"/></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9.gif"/></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3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9.gif"/></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33.xml.rels><?xml version="1.0" encoding="UTF-8" standalone="yes"?>
<Relationships xmlns="http://schemas.openxmlformats.org/package/2006/relationships"><Relationship Id="rId8" Type="http://schemas.openxmlformats.org/officeDocument/2006/relationships/hyperlink" Target="https://app.pluralsight.com/library/courses/spring-framework-spring-mvc-fundamentals/table-of-contents" TargetMode="External"/><Relationship Id="rId3" Type="http://schemas.openxmlformats.org/officeDocument/2006/relationships/image" Target="../media/image4.gif"/><Relationship Id="rId7" Type="http://schemas.openxmlformats.org/officeDocument/2006/relationships/hyperlink" Target="https://app.pluralsight.com/library/courses/spring-jpa-hibernate/table-of-contents"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s://app.pluralsight.com/library/courses/architecting-web-applications-spring/table-of-contents" TargetMode="External"/><Relationship Id="rId11" Type="http://schemas.openxmlformats.org/officeDocument/2006/relationships/image" Target="../media/image8.gif"/><Relationship Id="rId5" Type="http://schemas.openxmlformats.org/officeDocument/2006/relationships/hyperlink" Target="https://app.pluralsight.com/library/courses/spring-framework-spring-fundamentals/table-of-contents" TargetMode="External"/><Relationship Id="rId10" Type="http://schemas.openxmlformats.org/officeDocument/2006/relationships/image" Target="../media/image7.png"/><Relationship Id="rId4" Type="http://schemas.openxmlformats.org/officeDocument/2006/relationships/hyperlink" Target="https://www.tutorialspoint.com/spring/index.htm" TargetMode="External"/><Relationship Id="rId9" Type="http://schemas.openxmlformats.org/officeDocument/2006/relationships/hyperlink" Target="http://www.youtube.com/watch?v=LdLpm4KCLtg&amp;noredirect=1"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hyperlink" Target="http://jsag.ggn.nagarro.com:8090/svn/JSAG/Courses/Freshers-training/Documents/week1/3.Java_Sample_Program_Run.pdf" TargetMode="External"/><Relationship Id="rId13" Type="http://schemas.openxmlformats.org/officeDocument/2006/relationships/hyperlink" Target="https://app.pluralsight.com/library/courses/java-9-whats-new/table-of-contents" TargetMode="External"/><Relationship Id="rId3" Type="http://schemas.openxmlformats.org/officeDocument/2006/relationships/image" Target="../media/image4.gif"/><Relationship Id="rId7" Type="http://schemas.openxmlformats.org/officeDocument/2006/relationships/hyperlink" Target="http://www.tutorialspoint.com/maven/" TargetMode="External"/><Relationship Id="rId12" Type="http://schemas.openxmlformats.org/officeDocument/2006/relationships/hyperlink" Target="https://app.pluralsight.com/library/courses/java-8-whats-new/table-of-content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www.tutorialspoint.com/ant/" TargetMode="External"/><Relationship Id="rId11" Type="http://schemas.openxmlformats.org/officeDocument/2006/relationships/hyperlink" Target="https://app.pluralsight.com/library/courses/maven-fundamentals/table-of-contents" TargetMode="External"/><Relationship Id="rId5" Type="http://schemas.openxmlformats.org/officeDocument/2006/relationships/hyperlink" Target="http://docs.oracle.com/javase/tutorial/collections/TOC.html" TargetMode="External"/><Relationship Id="rId15" Type="http://schemas.openxmlformats.org/officeDocument/2006/relationships/image" Target="../media/image8.gif"/><Relationship Id="rId10" Type="http://schemas.openxmlformats.org/officeDocument/2006/relationships/hyperlink" Target="https://app.pluralsight.com/library/courses/java-generics/table-of-contents" TargetMode="External"/><Relationship Id="rId4" Type="http://schemas.openxmlformats.org/officeDocument/2006/relationships/hyperlink" Target="http://docs.oracle.com/javase/tutorial/essential/TOC.html" TargetMode="External"/><Relationship Id="rId9" Type="http://schemas.openxmlformats.org/officeDocument/2006/relationships/hyperlink" Target="https://www.pluralsight.com/courses/java-fundamentals-core-platform" TargetMode="External"/><Relationship Id="rId1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42.xml.rels><?xml version="1.0" encoding="UTF-8" standalone="yes"?>
<Relationships xmlns="http://schemas.openxmlformats.org/package/2006/relationships"><Relationship Id="rId8" Type="http://schemas.openxmlformats.org/officeDocument/2006/relationships/hyperlink" Target="http://docs.oracle.com/javaee/5/tutorial/doc/bnayl.html" TargetMode="External"/><Relationship Id="rId13" Type="http://schemas.openxmlformats.org/officeDocument/2006/relationships/image" Target="../media/image8.gif"/><Relationship Id="rId3" Type="http://schemas.openxmlformats.org/officeDocument/2006/relationships/image" Target="../media/image4.gif"/><Relationship Id="rId7" Type="http://schemas.openxmlformats.org/officeDocument/2006/relationships/hyperlink" Target="http://www.w3schools.com/xml/xml_soap.asp" TargetMode="External"/><Relationship Id="rId12"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hyperlink" Target="http://cxf.apache.org/docs/restful-services.html" TargetMode="External"/><Relationship Id="rId11" Type="http://schemas.openxmlformats.org/officeDocument/2006/relationships/hyperlink" Target="https://app.pluralsight.com/library/courses/restful-services-java-using-jersey/table-of-contents" TargetMode="External"/><Relationship Id="rId5" Type="http://schemas.openxmlformats.org/officeDocument/2006/relationships/hyperlink" Target="https://www.tutorialspoint.com/restful/index.htm" TargetMode="External"/><Relationship Id="rId10" Type="http://schemas.openxmlformats.org/officeDocument/2006/relationships/hyperlink" Target="https://app.pluralsight.com/library/courses/creating-first-spring-boot-application/table-of-contents" TargetMode="External"/><Relationship Id="rId4" Type="http://schemas.openxmlformats.org/officeDocument/2006/relationships/hyperlink" Target="http://docs.oracle.com/javaee/6/tutorial/doc/giepu.html" TargetMode="External"/><Relationship Id="rId9" Type="http://schemas.openxmlformats.org/officeDocument/2006/relationships/hyperlink" Target="http://www.w3schools.com/xml/xml_wsdl.asp"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9.gif"/></Relationships>
</file>

<file path=ppt/slides/_rels/slide4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9.gif"/></Relationships>
</file>

<file path=ppt/slides/_rels/slide4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9.gif"/></Relationships>
</file>

<file path=ppt/slides/_rels/slide4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4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gif"/></Relationships>
</file>

<file path=ppt/slides/_rels/slide5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53.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4.gif"/><Relationship Id="rId7"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hyperlink" Target="https://app.pluralsight.com/library/courses/restful-services-java-using-jersey/table-of-contents" TargetMode="External"/><Relationship Id="rId5" Type="http://schemas.openxmlformats.org/officeDocument/2006/relationships/hyperlink" Target="https://web.microsoftstream.com/video/34d9c2d4-788e-441b-954b-e0f0603243ad?channelId=9c33eba9-627e-41e9-a0a6-4a6134894bfd" TargetMode="External"/><Relationship Id="rId4" Type="http://schemas.openxmlformats.org/officeDocument/2006/relationships/hyperlink" Target="https://app.pluralsight.com/library/courses/devops-big-picture/table-of-contents"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5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jsag.ggn.nagarro.com:8090/svn/JSAG/Courses/Freshers-training/Documents/week3/assignment/indigo.csv" TargetMode="External"/><Relationship Id="rId5" Type="http://schemas.openxmlformats.org/officeDocument/2006/relationships/hyperlink" Target="http://jsag.ggn.nagarro.com:8090/svn/JSAG/Courses/Freshers-training/Documents/week3/assignment/JetAir.csv" TargetMode="External"/><Relationship Id="rId4" Type="http://schemas.openxmlformats.org/officeDocument/2006/relationships/hyperlink" Target="http://jsag.ggn.nagarro.com:8090/svn/JSAG/Courses/Freshers-training/Documents/week3/assignment/AirIndia.cs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9810" y="1600200"/>
            <a:ext cx="10634809" cy="990600"/>
          </a:xfrm>
        </p:spPr>
        <p:txBody>
          <a:bodyPr anchor="ctr">
            <a:normAutofit fontScale="90000"/>
          </a:bodyPr>
          <a:lstStyle/>
          <a:p>
            <a:r>
              <a:rPr lang="en-IN" sz="3733" dirty="0"/>
              <a:t>Day 1- Day 5</a:t>
            </a:r>
            <a:br>
              <a:rPr lang="en-IN" sz="3733" dirty="0"/>
            </a:br>
            <a:r>
              <a:rPr lang="en-IN" sz="3733" dirty="0"/>
              <a:t>Advance Core Java, Maven and Ant Introduction, Java 8/9 new features</a:t>
            </a:r>
          </a:p>
        </p:txBody>
      </p:sp>
      <p:sp>
        <p:nvSpPr>
          <p:cNvPr id="16" name="Slide Number Placeholder 5"/>
          <p:cNvSpPr>
            <a:spLocks noGrp="1"/>
          </p:cNvSpPr>
          <p:nvPr>
            <p:ph type="sldNum" sz="quarter" idx="11"/>
          </p:nvPr>
        </p:nvSpPr>
        <p:spPr/>
        <p:txBody>
          <a:bodyPr/>
          <a:lstStyle/>
          <a:p>
            <a:r>
              <a:rPr lang="en-US" sz="2667" dirty="0"/>
              <a:t>Week#1</a:t>
            </a:r>
          </a:p>
        </p:txBody>
      </p:sp>
      <p:pic>
        <p:nvPicPr>
          <p:cNvPr id="2050" name="Picture 2" descr="E:\temp\slide\adv_jav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575" y="3589018"/>
            <a:ext cx="1056117" cy="17601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temp\slide\mav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51" y="4474435"/>
            <a:ext cx="46863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urender2567\Downloads\imageedit_7_5260614555.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8251" y="3789723"/>
            <a:ext cx="2354293" cy="146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6934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050"/>
                                        </p:tgtEl>
                                        <p:attrNameLst>
                                          <p:attrName>r</p:attrName>
                                        </p:attrNameLst>
                                      </p:cBhvr>
                                    </p:animRot>
                                    <p:animRot by="-240000">
                                      <p:cBhvr>
                                        <p:cTn id="7" dur="200" fill="hold">
                                          <p:stCondLst>
                                            <p:cond delay="200"/>
                                          </p:stCondLst>
                                        </p:cTn>
                                        <p:tgtEl>
                                          <p:spTgt spid="2050"/>
                                        </p:tgtEl>
                                        <p:attrNameLst>
                                          <p:attrName>r</p:attrName>
                                        </p:attrNameLst>
                                      </p:cBhvr>
                                    </p:animRot>
                                    <p:animRot by="240000">
                                      <p:cBhvr>
                                        <p:cTn id="8" dur="200" fill="hold">
                                          <p:stCondLst>
                                            <p:cond delay="400"/>
                                          </p:stCondLst>
                                        </p:cTn>
                                        <p:tgtEl>
                                          <p:spTgt spid="2050"/>
                                        </p:tgtEl>
                                        <p:attrNameLst>
                                          <p:attrName>r</p:attrName>
                                        </p:attrNameLst>
                                      </p:cBhvr>
                                    </p:animRot>
                                    <p:animRot by="-240000">
                                      <p:cBhvr>
                                        <p:cTn id="9" dur="200" fill="hold">
                                          <p:stCondLst>
                                            <p:cond delay="600"/>
                                          </p:stCondLst>
                                        </p:cTn>
                                        <p:tgtEl>
                                          <p:spTgt spid="2050"/>
                                        </p:tgtEl>
                                        <p:attrNameLst>
                                          <p:attrName>r</p:attrName>
                                        </p:attrNameLst>
                                      </p:cBhvr>
                                    </p:animRot>
                                    <p:animRot by="120000">
                                      <p:cBhvr>
                                        <p:cTn id="10" dur="200" fill="hold">
                                          <p:stCondLst>
                                            <p:cond delay="800"/>
                                          </p:stCondLst>
                                        </p:cTn>
                                        <p:tgtEl>
                                          <p:spTgt spid="205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051"/>
                                        </p:tgtEl>
                                        <p:attrNameLst>
                                          <p:attrName>r</p:attrName>
                                        </p:attrNameLst>
                                      </p:cBhvr>
                                    </p:animRot>
                                    <p:animRot by="-240000">
                                      <p:cBhvr>
                                        <p:cTn id="13" dur="200" fill="hold">
                                          <p:stCondLst>
                                            <p:cond delay="200"/>
                                          </p:stCondLst>
                                        </p:cTn>
                                        <p:tgtEl>
                                          <p:spTgt spid="2051"/>
                                        </p:tgtEl>
                                        <p:attrNameLst>
                                          <p:attrName>r</p:attrName>
                                        </p:attrNameLst>
                                      </p:cBhvr>
                                    </p:animRot>
                                    <p:animRot by="240000">
                                      <p:cBhvr>
                                        <p:cTn id="14" dur="200" fill="hold">
                                          <p:stCondLst>
                                            <p:cond delay="400"/>
                                          </p:stCondLst>
                                        </p:cTn>
                                        <p:tgtEl>
                                          <p:spTgt spid="2051"/>
                                        </p:tgtEl>
                                        <p:attrNameLst>
                                          <p:attrName>r</p:attrName>
                                        </p:attrNameLst>
                                      </p:cBhvr>
                                    </p:animRot>
                                    <p:animRot by="-240000">
                                      <p:cBhvr>
                                        <p:cTn id="15" dur="200" fill="hold">
                                          <p:stCondLst>
                                            <p:cond delay="600"/>
                                          </p:stCondLst>
                                        </p:cTn>
                                        <p:tgtEl>
                                          <p:spTgt spid="2051"/>
                                        </p:tgtEl>
                                        <p:attrNameLst>
                                          <p:attrName>r</p:attrName>
                                        </p:attrNameLst>
                                      </p:cBhvr>
                                    </p:animRot>
                                    <p:animRot by="120000">
                                      <p:cBhvr>
                                        <p:cTn id="16" dur="200" fill="hold">
                                          <p:stCondLst>
                                            <p:cond delay="800"/>
                                          </p:stCondLst>
                                        </p:cTn>
                                        <p:tgtEl>
                                          <p:spTgt spid="2051"/>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96819"/>
            <a:ext cx="11713301" cy="2103589"/>
          </a:xfrm>
          <a:prstGeom prst="rect">
            <a:avLst/>
          </a:prstGeom>
          <a:noFill/>
        </p:spPr>
        <p:txBody>
          <a:bodyPr wrap="square" rtlCol="0">
            <a:spAutoFit/>
          </a:bodyPr>
          <a:lstStyle/>
          <a:p>
            <a:pPr marL="380990" indent="-380990">
              <a:buFont typeface="Arial" panose="020B0604020202020204" pitchFamily="34" charset="0"/>
              <a:buChar char="•"/>
            </a:pPr>
            <a:r>
              <a:rPr lang="en-IN" sz="1867" dirty="0"/>
              <a:t>Code Completeness and Correctness</a:t>
            </a:r>
          </a:p>
          <a:p>
            <a:pPr marL="380990" indent="-380990">
              <a:buFont typeface="Arial" panose="020B0604020202020204" pitchFamily="34" charset="0"/>
              <a:buChar char="•"/>
            </a:pPr>
            <a:r>
              <a:rPr lang="en-IN" sz="1867" dirty="0"/>
              <a:t>Use of Java Collections, Threads and Annotations</a:t>
            </a:r>
          </a:p>
          <a:p>
            <a:pPr marL="380990" indent="-380990">
              <a:buFont typeface="Arial" panose="020B0604020202020204" pitchFamily="34" charset="0"/>
              <a:buChar char="•"/>
            </a:pPr>
            <a:r>
              <a:rPr lang="en-IN" sz="1867" dirty="0"/>
              <a:t>Usage of OO Principles, package/class structure, class/function/variable names</a:t>
            </a:r>
          </a:p>
          <a:p>
            <a:pPr marL="380990" indent="-380990">
              <a:buFont typeface="Arial" panose="020B0604020202020204" pitchFamily="34" charset="0"/>
              <a:buChar char="•"/>
            </a:pPr>
            <a:r>
              <a:rPr lang="en-IN" sz="1867" dirty="0"/>
              <a:t>Code in running condition</a:t>
            </a:r>
          </a:p>
          <a:p>
            <a:pPr marL="380990" indent="-380990">
              <a:buFont typeface="Arial" panose="020B0604020202020204" pitchFamily="34" charset="0"/>
              <a:buChar char="•"/>
              <a:tabLst>
                <a:tab pos="2154713" algn="l"/>
              </a:tabLst>
            </a:pPr>
            <a:r>
              <a:rPr lang="en-IN" sz="1867" dirty="0"/>
              <a:t>Face to face discussion</a:t>
            </a:r>
          </a:p>
          <a:p>
            <a:pPr marL="380990" indent="-380990">
              <a:buFont typeface="Arial" panose="020B0604020202020204" pitchFamily="34" charset="0"/>
              <a:buChar char="•"/>
              <a:tabLst>
                <a:tab pos="2154713" algn="l"/>
              </a:tabLst>
            </a:pPr>
            <a:r>
              <a:rPr lang="en-IN" sz="1867" dirty="0"/>
              <a:t>Usage of Java 8 new features</a:t>
            </a:r>
          </a:p>
          <a:p>
            <a:pPr lvl="0"/>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6472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6- Day 9 </a:t>
            </a:r>
            <a:br>
              <a:rPr lang="en-IN" sz="3733" dirty="0"/>
            </a:br>
            <a:r>
              <a:rPr lang="en-IN" sz="3733" dirty="0"/>
              <a:t>– JDBC,ORM and Hibernate</a:t>
            </a:r>
          </a:p>
        </p:txBody>
      </p:sp>
      <p:sp>
        <p:nvSpPr>
          <p:cNvPr id="16" name="Slide Number Placeholder 5"/>
          <p:cNvSpPr>
            <a:spLocks noGrp="1"/>
          </p:cNvSpPr>
          <p:nvPr>
            <p:ph type="sldNum" sz="quarter" idx="11"/>
          </p:nvPr>
        </p:nvSpPr>
        <p:spPr/>
        <p:txBody>
          <a:bodyPr/>
          <a:lstStyle/>
          <a:p>
            <a:r>
              <a:rPr lang="en-US" sz="2667" dirty="0"/>
              <a:t>Week#2</a:t>
            </a:r>
          </a:p>
        </p:txBody>
      </p:sp>
      <p:pic>
        <p:nvPicPr>
          <p:cNvPr id="1026" name="Picture 2" descr="C:\Users\surender2567\Downloads\imageedit_2_982008354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403" y="3350535"/>
            <a:ext cx="34036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urender2567\Downloads\imageedit_6_690138209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008" y="3124448"/>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urender2567\Downloads\imageedit_8_563307237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0257" y="359314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951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28"/>
                                        </p:tgtEl>
                                        <p:attrNameLst>
                                          <p:attrName>r</p:attrName>
                                        </p:attrNameLst>
                                      </p:cBhvr>
                                    </p:animRot>
                                    <p:animRot by="-240000">
                                      <p:cBhvr>
                                        <p:cTn id="7" dur="200" fill="hold">
                                          <p:stCondLst>
                                            <p:cond delay="200"/>
                                          </p:stCondLst>
                                        </p:cTn>
                                        <p:tgtEl>
                                          <p:spTgt spid="1028"/>
                                        </p:tgtEl>
                                        <p:attrNameLst>
                                          <p:attrName>r</p:attrName>
                                        </p:attrNameLst>
                                      </p:cBhvr>
                                    </p:animRot>
                                    <p:animRot by="240000">
                                      <p:cBhvr>
                                        <p:cTn id="8" dur="200" fill="hold">
                                          <p:stCondLst>
                                            <p:cond delay="400"/>
                                          </p:stCondLst>
                                        </p:cTn>
                                        <p:tgtEl>
                                          <p:spTgt spid="1028"/>
                                        </p:tgtEl>
                                        <p:attrNameLst>
                                          <p:attrName>r</p:attrName>
                                        </p:attrNameLst>
                                      </p:cBhvr>
                                    </p:animRot>
                                    <p:animRot by="-240000">
                                      <p:cBhvr>
                                        <p:cTn id="9" dur="200" fill="hold">
                                          <p:stCondLst>
                                            <p:cond delay="600"/>
                                          </p:stCondLst>
                                        </p:cTn>
                                        <p:tgtEl>
                                          <p:spTgt spid="1028"/>
                                        </p:tgtEl>
                                        <p:attrNameLst>
                                          <p:attrName>r</p:attrName>
                                        </p:attrNameLst>
                                      </p:cBhvr>
                                    </p:animRot>
                                    <p:animRot by="120000">
                                      <p:cBhvr>
                                        <p:cTn id="10" dur="200" fill="hold">
                                          <p:stCondLst>
                                            <p:cond delay="800"/>
                                          </p:stCondLst>
                                        </p:cTn>
                                        <p:tgtEl>
                                          <p:spTgt spid="1028"/>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026"/>
                                        </p:tgtEl>
                                        <p:attrNameLst>
                                          <p:attrName>r</p:attrName>
                                        </p:attrNameLst>
                                      </p:cBhvr>
                                    </p:animRot>
                                    <p:animRot by="-240000">
                                      <p:cBhvr>
                                        <p:cTn id="13" dur="200" fill="hold">
                                          <p:stCondLst>
                                            <p:cond delay="200"/>
                                          </p:stCondLst>
                                        </p:cTn>
                                        <p:tgtEl>
                                          <p:spTgt spid="1026"/>
                                        </p:tgtEl>
                                        <p:attrNameLst>
                                          <p:attrName>r</p:attrName>
                                        </p:attrNameLst>
                                      </p:cBhvr>
                                    </p:animRot>
                                    <p:animRot by="240000">
                                      <p:cBhvr>
                                        <p:cTn id="14" dur="200" fill="hold">
                                          <p:stCondLst>
                                            <p:cond delay="400"/>
                                          </p:stCondLst>
                                        </p:cTn>
                                        <p:tgtEl>
                                          <p:spTgt spid="1026"/>
                                        </p:tgtEl>
                                        <p:attrNameLst>
                                          <p:attrName>r</p:attrName>
                                        </p:attrNameLst>
                                      </p:cBhvr>
                                    </p:animRot>
                                    <p:animRot by="-240000">
                                      <p:cBhvr>
                                        <p:cTn id="15" dur="200" fill="hold">
                                          <p:stCondLst>
                                            <p:cond delay="600"/>
                                          </p:stCondLst>
                                        </p:cTn>
                                        <p:tgtEl>
                                          <p:spTgt spid="1026"/>
                                        </p:tgtEl>
                                        <p:attrNameLst>
                                          <p:attrName>r</p:attrName>
                                        </p:attrNameLst>
                                      </p:cBhvr>
                                    </p:animRot>
                                    <p:animRot by="120000">
                                      <p:cBhvr>
                                        <p:cTn id="16" dur="200" fill="hold">
                                          <p:stCondLst>
                                            <p:cond delay="800"/>
                                          </p:stCondLst>
                                        </p:cTn>
                                        <p:tgtEl>
                                          <p:spTgt spid="1026"/>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029"/>
                                        </p:tgtEl>
                                        <p:attrNameLst>
                                          <p:attrName>r</p:attrName>
                                        </p:attrNameLst>
                                      </p:cBhvr>
                                    </p:animRot>
                                    <p:animRot by="-240000">
                                      <p:cBhvr>
                                        <p:cTn id="19" dur="200" fill="hold">
                                          <p:stCondLst>
                                            <p:cond delay="200"/>
                                          </p:stCondLst>
                                        </p:cTn>
                                        <p:tgtEl>
                                          <p:spTgt spid="1029"/>
                                        </p:tgtEl>
                                        <p:attrNameLst>
                                          <p:attrName>r</p:attrName>
                                        </p:attrNameLst>
                                      </p:cBhvr>
                                    </p:animRot>
                                    <p:animRot by="240000">
                                      <p:cBhvr>
                                        <p:cTn id="20" dur="200" fill="hold">
                                          <p:stCondLst>
                                            <p:cond delay="400"/>
                                          </p:stCondLst>
                                        </p:cTn>
                                        <p:tgtEl>
                                          <p:spTgt spid="1029"/>
                                        </p:tgtEl>
                                        <p:attrNameLst>
                                          <p:attrName>r</p:attrName>
                                        </p:attrNameLst>
                                      </p:cBhvr>
                                    </p:animRot>
                                    <p:animRot by="-240000">
                                      <p:cBhvr>
                                        <p:cTn id="21" dur="200" fill="hold">
                                          <p:stCondLst>
                                            <p:cond delay="600"/>
                                          </p:stCondLst>
                                        </p:cTn>
                                        <p:tgtEl>
                                          <p:spTgt spid="1029"/>
                                        </p:tgtEl>
                                        <p:attrNameLst>
                                          <p:attrName>r</p:attrName>
                                        </p:attrNameLst>
                                      </p:cBhvr>
                                    </p:animRot>
                                    <p:animRot by="120000">
                                      <p:cBhvr>
                                        <p:cTn id="22" dur="200" fill="hold">
                                          <p:stCondLst>
                                            <p:cond delay="800"/>
                                          </p:stCondLst>
                                        </p:cTn>
                                        <p:tgtEl>
                                          <p:spTgt spid="10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Learn JDBC, ORM basics and Hibernate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67415" y="2459009"/>
            <a:ext cx="4743272" cy="1200329"/>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400" dirty="0"/>
              <a:t>Learn JDBC Usage</a:t>
            </a:r>
          </a:p>
          <a:p>
            <a:pPr marL="380990" indent="-380990">
              <a:buFont typeface="Arial" panose="020B0604020202020204" pitchFamily="34" charset="0"/>
              <a:buChar char="•"/>
            </a:pPr>
            <a:r>
              <a:rPr lang="en-IN" sz="2400" dirty="0"/>
              <a:t>Learn ORM Framework</a:t>
            </a:r>
          </a:p>
        </p:txBody>
      </p:sp>
      <p:sp>
        <p:nvSpPr>
          <p:cNvPr id="6" name="TextBox 5"/>
          <p:cNvSpPr txBox="1"/>
          <p:nvPr/>
        </p:nvSpPr>
        <p:spPr>
          <a:xfrm>
            <a:off x="5466048" y="1834068"/>
            <a:ext cx="5481237" cy="4545475"/>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buFont typeface="Arial" panose="020B0604020202020204" pitchFamily="34" charset="0"/>
              <a:buChar char="•"/>
            </a:pPr>
            <a:r>
              <a:rPr lang="en-IN" sz="2400" dirty="0">
                <a:solidFill>
                  <a:schemeClr val="accent1"/>
                </a:solidFill>
              </a:rPr>
              <a:t>JDBC </a:t>
            </a:r>
            <a:endParaRPr lang="en-IN" sz="2400" dirty="0"/>
          </a:p>
          <a:p>
            <a:pPr marL="990575" lvl="1" indent="-380990">
              <a:buFont typeface="Wingdings" panose="05000000000000000000" pitchFamily="2" charset="2"/>
              <a:buChar char="ü"/>
            </a:pPr>
            <a:r>
              <a:rPr lang="en-IN" sz="1867" dirty="0"/>
              <a:t>How to setup JDBC?</a:t>
            </a:r>
          </a:p>
          <a:p>
            <a:pPr marL="990575" lvl="1" indent="-380990">
              <a:buFont typeface="Wingdings" panose="05000000000000000000" pitchFamily="2" charset="2"/>
              <a:buChar char="ü"/>
            </a:pPr>
            <a:r>
              <a:rPr lang="en-IN" sz="1867" dirty="0"/>
              <a:t>JDBC Connections, Statements, Result Sets</a:t>
            </a:r>
          </a:p>
          <a:p>
            <a:pPr marL="990575" lvl="1" indent="-380990">
              <a:buFont typeface="Wingdings" panose="05000000000000000000" pitchFamily="2" charset="2"/>
              <a:buChar char="ü"/>
            </a:pPr>
            <a:r>
              <a:rPr lang="en-IN" sz="1867" dirty="0"/>
              <a:t>JDBC Transactions, Exceptions, Batch processing</a:t>
            </a:r>
            <a:endParaRPr lang="en-US" sz="1867" dirty="0"/>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chemeClr val="accent1"/>
                </a:solidFill>
              </a:rPr>
              <a:t>ORM And Hibernate </a:t>
            </a:r>
            <a:endParaRPr lang="en-US" sz="2400" dirty="0"/>
          </a:p>
          <a:p>
            <a:pPr marL="990575" lvl="1" indent="-380990">
              <a:buFont typeface="Wingdings" panose="05000000000000000000" pitchFamily="2" charset="2"/>
              <a:buChar char="ü"/>
            </a:pPr>
            <a:r>
              <a:rPr lang="en-IN" sz="1867" dirty="0"/>
              <a:t>ORM Fundamentals</a:t>
            </a:r>
          </a:p>
          <a:p>
            <a:pPr marL="990575" lvl="1" indent="-380990">
              <a:buFont typeface="Wingdings" panose="05000000000000000000" pitchFamily="2" charset="2"/>
              <a:buChar char="ü"/>
            </a:pPr>
            <a:r>
              <a:rPr lang="en-IN" sz="1867" dirty="0"/>
              <a:t>Hibernate Env. Setup</a:t>
            </a:r>
          </a:p>
          <a:p>
            <a:pPr marL="990575" lvl="1" indent="-380990">
              <a:buFont typeface="Wingdings" panose="05000000000000000000" pitchFamily="2" charset="2"/>
              <a:buChar char="ü"/>
            </a:pPr>
            <a:r>
              <a:rPr lang="en-IN" sz="1867" dirty="0"/>
              <a:t>Define Hibernate Mappings</a:t>
            </a:r>
          </a:p>
          <a:p>
            <a:pPr marL="990575" lvl="1" indent="-380990">
              <a:buFont typeface="Wingdings" panose="05000000000000000000" pitchFamily="2" charset="2"/>
              <a:buChar char="ü"/>
            </a:pPr>
            <a:r>
              <a:rPr lang="en-IN" sz="1867" dirty="0"/>
              <a:t>Use Hibernate for CRUD Operations</a:t>
            </a:r>
          </a:p>
          <a:p>
            <a:pPr marL="990575" lvl="1" indent="-380990">
              <a:buFont typeface="Wingdings" panose="05000000000000000000" pitchFamily="2" charset="2"/>
              <a:buChar char="ü"/>
            </a:pPr>
            <a:endParaRPr lang="en-IN" sz="1867" dirty="0"/>
          </a:p>
          <a:p>
            <a:pPr marL="990575" lvl="1" indent="-380990">
              <a:buFont typeface="Arial" panose="020B0604020202020204" pitchFamily="34" charset="0"/>
              <a:buChar char="•"/>
            </a:pPr>
            <a:endParaRPr lang="en-IN" sz="2400" dirty="0"/>
          </a:p>
        </p:txBody>
      </p:sp>
      <p:pic>
        <p:nvPicPr>
          <p:cNvPr id="12" name="Picture 5" descr="C:\Users\surender2567\Downloads\imageedit_8_5633072376.gif">
            <a:extLst>
              <a:ext uri="{FF2B5EF4-FFF2-40B4-BE49-F238E27FC236}">
                <a16:creationId xmlns:a16="http://schemas.microsoft.com/office/drawing/2014/main" id="{86C1B35C-91FB-4BA1-85BE-3DC2EEECE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424" y="4658462"/>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770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32" presetClass="emph" presetSubtype="0" fill="hold" nodeType="withEffect">
                                  <p:stCondLst>
                                    <p:cond delay="0"/>
                                  </p:stCondLst>
                                  <p:childTnLst>
                                    <p:animRot by="120000">
                                      <p:cBhvr>
                                        <p:cTn id="22" dur="100" fill="hold">
                                          <p:stCondLst>
                                            <p:cond delay="0"/>
                                          </p:stCondLst>
                                        </p:cTn>
                                        <p:tgtEl>
                                          <p:spTgt spid="12"/>
                                        </p:tgtEl>
                                        <p:attrNameLst>
                                          <p:attrName>r</p:attrName>
                                        </p:attrNameLst>
                                      </p:cBhvr>
                                    </p:animRot>
                                    <p:animRot by="-240000">
                                      <p:cBhvr>
                                        <p:cTn id="23" dur="200" fill="hold">
                                          <p:stCondLst>
                                            <p:cond delay="200"/>
                                          </p:stCondLst>
                                        </p:cTn>
                                        <p:tgtEl>
                                          <p:spTgt spid="12"/>
                                        </p:tgtEl>
                                        <p:attrNameLst>
                                          <p:attrName>r</p:attrName>
                                        </p:attrNameLst>
                                      </p:cBhvr>
                                    </p:animRot>
                                    <p:animRot by="240000">
                                      <p:cBhvr>
                                        <p:cTn id="24" dur="200" fill="hold">
                                          <p:stCondLst>
                                            <p:cond delay="400"/>
                                          </p:stCondLst>
                                        </p:cTn>
                                        <p:tgtEl>
                                          <p:spTgt spid="12"/>
                                        </p:tgtEl>
                                        <p:attrNameLst>
                                          <p:attrName>r</p:attrName>
                                        </p:attrNameLst>
                                      </p:cBhvr>
                                    </p:animRot>
                                    <p:animRot by="-240000">
                                      <p:cBhvr>
                                        <p:cTn id="25" dur="200" fill="hold">
                                          <p:stCondLst>
                                            <p:cond delay="600"/>
                                          </p:stCondLst>
                                        </p:cTn>
                                        <p:tgtEl>
                                          <p:spTgt spid="12"/>
                                        </p:tgtEl>
                                        <p:attrNameLst>
                                          <p:attrName>r</p:attrName>
                                        </p:attrNameLst>
                                      </p:cBhvr>
                                    </p:animRot>
                                    <p:animRot by="120000">
                                      <p:cBhvr>
                                        <p:cTn id="26"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13</a:t>
            </a:fld>
            <a:endParaRPr lang="en-IN" dirty="0"/>
          </a:p>
        </p:txBody>
      </p:sp>
      <p:sp>
        <p:nvSpPr>
          <p:cNvPr id="7" name="Content Placeholder 2"/>
          <p:cNvSpPr txBox="1">
            <a:spLocks/>
          </p:cNvSpPr>
          <p:nvPr/>
        </p:nvSpPr>
        <p:spPr>
          <a:xfrm>
            <a:off x="527381" y="1781043"/>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921088"/>
            <a:ext cx="5000120" cy="1877437"/>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JDBC Tutorial</a:t>
            </a:r>
            <a:r>
              <a:rPr lang="en-IN" sz="2400" dirty="0"/>
              <a:t> [5h]</a:t>
            </a:r>
          </a:p>
          <a:p>
            <a:pPr marL="380990" indent="-380990">
              <a:spcAft>
                <a:spcPts val="800"/>
              </a:spcAft>
              <a:buFont typeface="Wingdings" panose="05000000000000000000" pitchFamily="2" charset="2"/>
              <a:buChar char="ü"/>
            </a:pPr>
            <a:r>
              <a:rPr lang="en-IN" sz="2400" dirty="0">
                <a:hlinkClick r:id="rId5"/>
              </a:rPr>
              <a:t>Hibernate Tutorial</a:t>
            </a:r>
            <a:r>
              <a:rPr lang="en-IN" sz="2400" dirty="0"/>
              <a:t> [7h]</a:t>
            </a:r>
          </a:p>
          <a:p>
            <a:pPr marL="380990" indent="-380990">
              <a:spcAft>
                <a:spcPts val="800"/>
              </a:spcAft>
              <a:buFont typeface="Wingdings" panose="05000000000000000000" pitchFamily="2" charset="2"/>
              <a:buChar char="ü"/>
            </a:pPr>
            <a:endParaRPr lang="en-IN" sz="2400" dirty="0"/>
          </a:p>
        </p:txBody>
      </p:sp>
      <p:sp>
        <p:nvSpPr>
          <p:cNvPr id="8" name="TextBox 7"/>
          <p:cNvSpPr txBox="1"/>
          <p:nvPr/>
        </p:nvSpPr>
        <p:spPr>
          <a:xfrm>
            <a:off x="6096000" y="1978654"/>
            <a:ext cx="5952661" cy="2144177"/>
          </a:xfrm>
          <a:prstGeom prst="rect">
            <a:avLst/>
          </a:prstGeom>
          <a:noFill/>
        </p:spPr>
        <p:txBody>
          <a:bodyPr wrap="square" rtlCol="0">
            <a:spAutoFit/>
          </a:bodyPr>
          <a:lstStyle/>
          <a:p>
            <a:pPr>
              <a:spcAft>
                <a:spcPts val="800"/>
              </a:spcAft>
            </a:pPr>
            <a:r>
              <a:rPr lang="en-IN" sz="2400" dirty="0"/>
              <a:t>  </a:t>
            </a:r>
            <a:r>
              <a:rPr lang="en-IN" sz="2400" b="1" dirty="0">
                <a:solidFill>
                  <a:schemeClr val="accent2"/>
                </a:solidFill>
              </a:rPr>
              <a:t>Video Material</a:t>
            </a:r>
            <a:endParaRPr lang="en-IN" sz="2400" b="1" dirty="0">
              <a:solidFill>
                <a:schemeClr val="accent2"/>
              </a:solidFill>
              <a:hlinkClick r:id="rId6"/>
            </a:endParaRPr>
          </a:p>
          <a:p>
            <a:pPr marL="380990" indent="-380990">
              <a:spcAft>
                <a:spcPts val="400"/>
              </a:spcAft>
              <a:buFont typeface="Wingdings" panose="05000000000000000000" pitchFamily="2" charset="2"/>
              <a:buChar char="ü"/>
            </a:pPr>
            <a:r>
              <a:rPr lang="en-IN" sz="2400" dirty="0">
                <a:hlinkClick r:id="rId6"/>
              </a:rPr>
              <a:t>Install MySQL on Windows</a:t>
            </a:r>
            <a:r>
              <a:rPr lang="en-IN" sz="2400" dirty="0"/>
              <a:t> [6m]</a:t>
            </a:r>
          </a:p>
          <a:p>
            <a:pPr marL="380990" indent="-380990">
              <a:spcAft>
                <a:spcPts val="400"/>
              </a:spcAft>
              <a:buFont typeface="Wingdings" panose="05000000000000000000" pitchFamily="2" charset="2"/>
              <a:buChar char="ü"/>
            </a:pPr>
            <a:r>
              <a:rPr lang="en-US" sz="2400" dirty="0">
                <a:hlinkClick r:id="rId7"/>
              </a:rPr>
              <a:t>Java Persistence with Hibernate Fundamentals</a:t>
            </a:r>
            <a:r>
              <a:rPr lang="en-IN" sz="2400" dirty="0">
                <a:hlinkClick r:id="rId7"/>
              </a:rPr>
              <a:t> </a:t>
            </a:r>
            <a:r>
              <a:rPr lang="en-IN" sz="2400" dirty="0"/>
              <a:t>[3h]</a:t>
            </a:r>
          </a:p>
          <a:p>
            <a:pPr>
              <a:spcAft>
                <a:spcPts val="400"/>
              </a:spcAft>
            </a:pPr>
            <a:endParaRPr lang="en-IN" sz="2400" dirty="0"/>
          </a:p>
        </p:txBody>
      </p:sp>
      <p:pic>
        <p:nvPicPr>
          <p:cNvPr id="9" name="Picture 8" descr="iChat Video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90269" y="1978654"/>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55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960928533"/>
              </p:ext>
            </p:extLst>
          </p:nvPr>
        </p:nvGraphicFramePr>
        <p:xfrm>
          <a:off x="1007435" y="1988840"/>
          <a:ext cx="10657184" cy="3262735"/>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Day#6</a:t>
                      </a:r>
                    </a:p>
                  </a:txBody>
                  <a:tcPr marL="121920" marR="121920" marT="60960" marB="60960"/>
                </a:tc>
                <a:tc>
                  <a:txBody>
                    <a:bodyPr/>
                    <a:lstStyle/>
                    <a:p>
                      <a:r>
                        <a:rPr lang="en-IN" sz="1400" b="1" dirty="0">
                          <a:solidFill>
                            <a:schemeClr val="tx1"/>
                          </a:solidFill>
                        </a:rPr>
                        <a:t> Install MySQL on Windows | JDBC Tutorial | Hibernate Introduction</a:t>
                      </a: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Day#7</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Hibernate Introduction | </a:t>
                      </a:r>
                      <a:r>
                        <a:rPr lang="en-IN" sz="1400" b="1" dirty="0"/>
                        <a:t>Hibernate Tutorial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pPr marL="0" algn="l" rtl="0" eaLnBrk="1" hangingPunct="1"/>
                      <a:r>
                        <a:rPr lang="en-US" sz="1400" b="1" kern="1200" dirty="0">
                          <a:solidFill>
                            <a:schemeClr val="dk1"/>
                          </a:solidFill>
                          <a:latin typeface="+mn-lt"/>
                          <a:ea typeface="+mn-ea"/>
                          <a:cs typeface="+mn-cs"/>
                        </a:rPr>
                        <a:t>Day#8</a:t>
                      </a:r>
                      <a:endParaRPr lang="en-IN" sz="1400" b="1" kern="1200" dirty="0">
                        <a:solidFill>
                          <a:schemeClr val="dk1"/>
                        </a:solidFill>
                        <a:latin typeface="+mn-lt"/>
                        <a:ea typeface="+mn-ea"/>
                        <a:cs typeface="+mn-cs"/>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Hibernate Tutorial | Assignment#2</a:t>
                      </a:r>
                      <a:endParaRPr lang="en-IN" sz="1400" b="1" dirty="0">
                        <a:solidFill>
                          <a:schemeClr val="tx1"/>
                        </a:solidFill>
                      </a:endParaRPr>
                    </a:p>
                  </a:txBody>
                  <a:tcPr marL="121920" marR="121920" marT="60960" marB="60960"/>
                </a:tc>
                <a:extLst>
                  <a:ext uri="{0D108BD9-81ED-4DB2-BD59-A6C34878D82A}">
                    <a16:rowId xmlns:a16="http://schemas.microsoft.com/office/drawing/2014/main" val="238210472"/>
                  </a:ext>
                </a:extLst>
              </a:tr>
              <a:tr h="671532">
                <a:tc>
                  <a:txBody>
                    <a:bodyPr/>
                    <a:lstStyle/>
                    <a:p>
                      <a:pPr marL="0" algn="l" rtl="0" eaLnBrk="1" hangingPunct="1"/>
                      <a:r>
                        <a:rPr lang="en-US" sz="1400" b="1" kern="1200" dirty="0">
                          <a:solidFill>
                            <a:schemeClr val="dk1"/>
                          </a:solidFill>
                          <a:latin typeface="+mn-lt"/>
                          <a:ea typeface="+mn-ea"/>
                          <a:cs typeface="+mn-cs"/>
                        </a:rPr>
                        <a:t>Day#9</a:t>
                      </a:r>
                      <a:endParaRPr lang="en-IN" sz="1400" b="1" kern="1200" dirty="0">
                        <a:solidFill>
                          <a:schemeClr val="dk1"/>
                        </a:solidFill>
                        <a:latin typeface="+mn-lt"/>
                        <a:ea typeface="+mn-ea"/>
                        <a:cs typeface="+mn-cs"/>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Assignment#2</a:t>
                      </a:r>
                      <a:endParaRPr lang="en-IN" sz="1400" b="1" dirty="0">
                        <a:solidFill>
                          <a:schemeClr val="tx1"/>
                        </a:solidFill>
                      </a:endParaRPr>
                    </a:p>
                  </a:txBody>
                  <a:tcPr marL="121920" marR="121920" marT="60960" marB="60960"/>
                </a:tc>
                <a:extLst>
                  <a:ext uri="{0D108BD9-81ED-4DB2-BD59-A6C34878D82A}">
                    <a16:rowId xmlns:a16="http://schemas.microsoft.com/office/drawing/2014/main" val="243853465"/>
                  </a:ext>
                </a:extLst>
              </a:tr>
            </a:tbl>
          </a:graphicData>
        </a:graphic>
      </p:graphicFrame>
    </p:spTree>
    <p:extLst>
      <p:ext uri="{BB962C8B-B14F-4D97-AF65-F5344CB8AC3E}">
        <p14:creationId xmlns:p14="http://schemas.microsoft.com/office/powerpoint/2010/main" val="36204908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2</a:t>
            </a:r>
          </a:p>
        </p:txBody>
      </p:sp>
    </p:spTree>
    <p:extLst>
      <p:ext uri="{BB962C8B-B14F-4D97-AF65-F5344CB8AC3E}">
        <p14:creationId xmlns:p14="http://schemas.microsoft.com/office/powerpoint/2010/main" val="41059012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545668"/>
          </a:xfrm>
          <a:prstGeom prst="rect">
            <a:avLst/>
          </a:prstGeom>
          <a:noFill/>
        </p:spPr>
        <p:txBody>
          <a:bodyPr wrap="square" rtlCol="0">
            <a:spAutoFit/>
          </a:bodyPr>
          <a:lstStyle/>
          <a:p>
            <a:pPr algn="just">
              <a:spcAft>
                <a:spcPts val="800"/>
              </a:spcAft>
            </a:pPr>
            <a:r>
              <a:rPr lang="en-IN" sz="1867" dirty="0"/>
              <a:t>Implement a standalone flight search program in Java, </a:t>
            </a:r>
            <a:r>
              <a:rPr lang="en-IN" sz="1867" b="1" dirty="0"/>
              <a:t>using Hibernate </a:t>
            </a:r>
            <a:r>
              <a:rPr lang="en-IN" sz="1867" dirty="0"/>
              <a:t>that lists matching flights for a traveller who is looking to fly between 2 locations on a given date. The input locations should be 3 letter location code format as present in airlines flight data.</a:t>
            </a:r>
          </a:p>
          <a:p>
            <a:pPr>
              <a:spcAft>
                <a:spcPts val="800"/>
              </a:spcAft>
            </a:pPr>
            <a:endParaRPr lang="en-IN" sz="1867" dirty="0"/>
          </a:p>
          <a:p>
            <a:pPr algn="just">
              <a:spcAft>
                <a:spcPts val="800"/>
              </a:spcAft>
            </a:pPr>
            <a:r>
              <a:rPr lang="en-IN" sz="1867" dirty="0"/>
              <a:t>You are given 3 CSV files, each containing the available flight data for Air India, Jet Air, IndiGo respectively. Sample CSV files links are attached here for reference. You can add more data in existing files or can add more CSV files for another airlines. The data from these files needs to be persisted in the database. All the search operations for the flights will be done on the database using hibernate.</a:t>
            </a:r>
          </a:p>
          <a:p>
            <a:pPr algn="just">
              <a:spcAft>
                <a:spcPts val="800"/>
              </a:spcAft>
            </a:pPr>
            <a:r>
              <a:rPr lang="en-IN" sz="1867" dirty="0">
                <a:hlinkClick r:id="rId4"/>
              </a:rPr>
              <a:t>Air India Data</a:t>
            </a:r>
            <a:r>
              <a:rPr lang="en-IN" sz="1867" dirty="0"/>
              <a:t> </a:t>
            </a:r>
          </a:p>
          <a:p>
            <a:pPr algn="just">
              <a:spcAft>
                <a:spcPts val="800"/>
              </a:spcAft>
            </a:pPr>
            <a:r>
              <a:rPr lang="en-IN" sz="1867" dirty="0">
                <a:hlinkClick r:id="rId5"/>
              </a:rPr>
              <a:t>Jet Air Data</a:t>
            </a:r>
            <a:endParaRPr lang="en-IN" sz="1867" dirty="0"/>
          </a:p>
          <a:p>
            <a:pPr algn="just">
              <a:spcAft>
                <a:spcPts val="800"/>
              </a:spcAft>
            </a:pPr>
            <a:r>
              <a:rPr lang="en-IN" sz="1867" dirty="0">
                <a:hlinkClick r:id="rId6"/>
              </a:rPr>
              <a:t>Indigo Data</a:t>
            </a:r>
            <a:endParaRPr lang="en-IN" sz="1867" dirty="0"/>
          </a:p>
          <a:p>
            <a:pPr algn="just">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4656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7"/>
            <a:ext cx="11713301" cy="379656"/>
          </a:xfrm>
          <a:prstGeom prst="rect">
            <a:avLst/>
          </a:prstGeom>
          <a:noFill/>
        </p:spPr>
        <p:txBody>
          <a:bodyPr wrap="square" rtlCol="0">
            <a:spAutoFit/>
          </a:bodyPr>
          <a:lstStyle/>
          <a:p>
            <a:pPr>
              <a:spcAft>
                <a:spcPts val="800"/>
              </a:spcAft>
            </a:pPr>
            <a:r>
              <a:rPr lang="en-US" sz="1867" b="1" dirty="0">
                <a:solidFill>
                  <a:schemeClr val="accent2"/>
                </a:solidFill>
              </a:rPr>
              <a:t>CSV File Data Details</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39350" y="2296024"/>
          <a:ext cx="11713302" cy="3629253"/>
        </p:xfrm>
        <a:graphic>
          <a:graphicData uri="http://schemas.openxmlformats.org/drawingml/2006/table">
            <a:tbl>
              <a:tblPr firstRow="1" bandRow="1">
                <a:tableStyleId>{5C22544A-7EE6-4342-B048-85BDC9FD1C3A}</a:tableStyleId>
              </a:tblPr>
              <a:tblGrid>
                <a:gridCol w="5856651">
                  <a:extLst>
                    <a:ext uri="{9D8B030D-6E8A-4147-A177-3AD203B41FA5}">
                      <a16:colId xmlns:a16="http://schemas.microsoft.com/office/drawing/2014/main" val="20000"/>
                    </a:ext>
                  </a:extLst>
                </a:gridCol>
                <a:gridCol w="5856651">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FLIGHT_NO</a:t>
                      </a:r>
                      <a:endParaRPr lang="en-IN" sz="1300" dirty="0"/>
                    </a:p>
                  </a:txBody>
                  <a:tcPr marL="121920" marR="121920" marT="60960" marB="60960"/>
                </a:tc>
                <a:tc>
                  <a:txBody>
                    <a:bodyPr/>
                    <a:lstStyle/>
                    <a:p>
                      <a:r>
                        <a:rPr lang="en-IN" sz="1300" dirty="0"/>
                        <a:t>Unique flight number, starting with 2 letter airline code</a:t>
                      </a:r>
                    </a:p>
                  </a:txBody>
                  <a:tcPr marL="121920" marR="121920" marT="60960" marB="60960"/>
                </a:tc>
                <a:extLst>
                  <a:ext uri="{0D108BD9-81ED-4DB2-BD59-A6C34878D82A}">
                    <a16:rowId xmlns:a16="http://schemas.microsoft.com/office/drawing/2014/main" val="10001"/>
                  </a:ext>
                </a:extLst>
              </a:tr>
              <a:tr h="329708">
                <a:tc>
                  <a:txBody>
                    <a:bodyPr/>
                    <a:lstStyle/>
                    <a:p>
                      <a:r>
                        <a:rPr lang="en-IN" sz="1300" b="1" i="1" dirty="0"/>
                        <a:t>DEP_LOC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Departure location code</a:t>
                      </a:r>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ARR_LOC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Arrival location code</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VALID_TILL</a:t>
                      </a:r>
                      <a:endParaRPr lang="en-IN" sz="1300" dirty="0"/>
                    </a:p>
                  </a:txBody>
                  <a:tcPr marL="121920" marR="121920" marT="60960" marB="60960"/>
                </a:tc>
                <a:tc>
                  <a:txBody>
                    <a:bodyPr/>
                    <a:lstStyle/>
                    <a:p>
                      <a:r>
                        <a:rPr lang="en-IN" sz="1300" dirty="0"/>
                        <a:t>Date (DD-MM-YYYY) till which each flight is available. It means that this flight will fly once everyday till this date</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FLIGHT_TIME</a:t>
                      </a:r>
                      <a:endParaRPr lang="en-IN" sz="1300" dirty="0"/>
                    </a:p>
                  </a:txBody>
                  <a:tcPr marL="121920" marR="121920" marT="60960" marB="60960"/>
                </a:tc>
                <a:tc>
                  <a:txBody>
                    <a:bodyPr/>
                    <a:lstStyle/>
                    <a:p>
                      <a:r>
                        <a:rPr lang="en-IN" sz="1300" dirty="0"/>
                        <a:t>local time (HHmm) at which flight departs from departure location</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FLIGHT_DUR</a:t>
                      </a:r>
                      <a:r>
                        <a:rPr lang="en-IN" sz="1300" dirty="0"/>
                        <a:t> </a:t>
                      </a:r>
                    </a:p>
                  </a:txBody>
                  <a:tcPr marL="121920" marR="121920" marT="60960" marB="60960"/>
                </a:tc>
                <a:tc>
                  <a:txBody>
                    <a:bodyPr/>
                    <a:lstStyle/>
                    <a:p>
                      <a:r>
                        <a:rPr lang="en-IN" sz="1300" dirty="0"/>
                        <a:t>Flight Duration from departure location to arrival location</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FARE</a:t>
                      </a:r>
                      <a:endParaRPr lang="en-IN" sz="1300" dirty="0"/>
                    </a:p>
                  </a:txBody>
                  <a:tcPr marL="121920" marR="121920" marT="60960" marB="60960"/>
                </a:tc>
                <a:tc>
                  <a:txBody>
                    <a:bodyPr/>
                    <a:lstStyle/>
                    <a:p>
                      <a:r>
                        <a:rPr lang="en-IN" sz="1300" dirty="0"/>
                        <a:t>This is the fare of the flight per person in INR</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SEAT_AVAILABILITY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r h="329708">
                <a:tc>
                  <a:txBody>
                    <a:bodyPr/>
                    <a:lstStyle/>
                    <a:p>
                      <a:r>
                        <a:rPr lang="en-IN" sz="1300" b="1" dirty="0"/>
                        <a:t>CLASS</a:t>
                      </a:r>
                    </a:p>
                  </a:txBody>
                  <a:tcPr marL="121920" marR="121920" marT="60960" marB="60960"/>
                </a:tc>
                <a:tc>
                  <a:txBody>
                    <a:bodyPr/>
                    <a:lstStyle/>
                    <a:p>
                      <a:r>
                        <a:rPr lang="en-IN" sz="1300" dirty="0"/>
                        <a:t>E</a:t>
                      </a:r>
                      <a:r>
                        <a:rPr lang="en-IN" sz="1300" baseline="0" dirty="0"/>
                        <a:t> or B or EB [E- economic, B- Business]</a:t>
                      </a:r>
                      <a:endParaRPr lang="en-IN" sz="1300" dirty="0"/>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633045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578626"/>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400"/>
              </a:spcAft>
              <a:buAutoNum type="alphaLcPeriod"/>
            </a:pPr>
            <a:r>
              <a:rPr lang="en-IN" sz="1600" b="1" dirty="0"/>
              <a:t>Departure Location</a:t>
            </a:r>
          </a:p>
          <a:p>
            <a:pPr marL="457189" indent="-457189">
              <a:spcAft>
                <a:spcPts val="400"/>
              </a:spcAft>
              <a:buAutoNum type="alphaLcPeriod"/>
            </a:pPr>
            <a:r>
              <a:rPr lang="en-IN" sz="1600" b="1" dirty="0"/>
              <a:t>Arrival Location</a:t>
            </a:r>
          </a:p>
          <a:p>
            <a:pPr marL="457189" indent="-457189">
              <a:spcAft>
                <a:spcPts val="400"/>
              </a:spcAft>
              <a:buAutoNum type="alphaLcPeriod"/>
            </a:pPr>
            <a:r>
              <a:rPr lang="en-IN" sz="1600" b="1" dirty="0"/>
              <a:t>Flight Date</a:t>
            </a:r>
          </a:p>
          <a:p>
            <a:pPr marL="457189" indent="-457189">
              <a:spcAft>
                <a:spcPts val="400"/>
              </a:spcAft>
              <a:buAutoNum type="alphaLcPeriod"/>
            </a:pPr>
            <a:r>
              <a:rPr lang="en-IN" sz="1600" b="1" dirty="0"/>
              <a:t>Flight Class</a:t>
            </a:r>
          </a:p>
          <a:p>
            <a:pPr marL="457189" indent="-457189">
              <a:spcAft>
                <a:spcPts val="400"/>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pPr lvl="0"/>
            <a:endParaRPr lang="en-IN" sz="1867" dirty="0"/>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9844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19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00809"/>
            <a:ext cx="11713301" cy="4584140"/>
          </a:xfrm>
          <a:prstGeom prst="rect">
            <a:avLst/>
          </a:prstGeom>
          <a:noFill/>
        </p:spPr>
        <p:txBody>
          <a:bodyPr wrap="square" rtlCol="0">
            <a:spAutoFit/>
          </a:bodyPr>
          <a:lstStyle/>
          <a:p>
            <a:pPr marL="380990" indent="-380990" algn="just">
              <a:spcAft>
                <a:spcPts val="667"/>
              </a:spcAft>
              <a:buFont typeface="Arial" panose="020B0604020202020204" pitchFamily="34" charset="0"/>
              <a:buChar char="•"/>
            </a:pPr>
            <a:r>
              <a:rPr lang="en-IN" sz="1867" dirty="0"/>
              <a:t>After getting the inputs, program should search for the flights in the database and list the results on standard output, sorted by Fare and Flight Duration</a:t>
            </a:r>
          </a:p>
          <a:p>
            <a:pPr marL="380990" indent="-380990" algn="just">
              <a:spcAft>
                <a:spcPts val="667"/>
              </a:spcAft>
              <a:buFont typeface="Arial" panose="020B0604020202020204" pitchFamily="34" charset="0"/>
              <a:buChar char="•"/>
            </a:pPr>
            <a:r>
              <a:rPr lang="en-IN" sz="1867"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lgn="just">
              <a:spcAft>
                <a:spcPts val="667"/>
              </a:spcAft>
              <a:buFont typeface="Arial" panose="020B0604020202020204" pitchFamily="34" charset="0"/>
              <a:buChar char="•"/>
            </a:pPr>
            <a:r>
              <a:rPr lang="en-IN" sz="1867" dirty="0"/>
              <a:t>If no matching flight is found for the given input, user friendly output should be displayed on the screen.</a:t>
            </a:r>
          </a:p>
          <a:p>
            <a:pPr marL="380990" indent="-380990" algn="just">
              <a:spcAft>
                <a:spcPts val="667"/>
              </a:spcAft>
              <a:buFont typeface="Arial" panose="020B0604020202020204" pitchFamily="34" charset="0"/>
              <a:buChar char="•"/>
            </a:pPr>
            <a:r>
              <a:rPr lang="en-IN" sz="1867" dirty="0"/>
              <a:t>Maven 3.x should be used</a:t>
            </a:r>
          </a:p>
          <a:p>
            <a:pPr marL="380990" indent="-380990" algn="just">
              <a:spcAft>
                <a:spcPts val="667"/>
              </a:spcAft>
              <a:buFont typeface="Arial" panose="020B0604020202020204" pitchFamily="34" charset="0"/>
              <a:buChar char="•"/>
            </a:pPr>
            <a:r>
              <a:rPr lang="en-IN" sz="1867" dirty="0"/>
              <a:t>Use the new features of Java 8 wherever possible</a:t>
            </a:r>
          </a:p>
          <a:p>
            <a:pPr algn="just">
              <a:spcAft>
                <a:spcPts val="800"/>
              </a:spcAft>
            </a:pPr>
            <a:r>
              <a:rPr lang="en-US" sz="1867" b="1" dirty="0">
                <a:solidFill>
                  <a:schemeClr val="accent1"/>
                </a:solidFill>
              </a:rPr>
              <a:t>Output</a:t>
            </a:r>
            <a:endParaRPr lang="en-US" sz="1867" b="1" i="1" dirty="0">
              <a:solidFill>
                <a:schemeClr val="accent1"/>
              </a:solidFill>
            </a:endParaRPr>
          </a:p>
          <a:p>
            <a:pPr algn="just">
              <a:spcAft>
                <a:spcPts val="800"/>
              </a:spcAft>
            </a:pPr>
            <a:r>
              <a:rPr lang="en-IN" sz="1867" dirty="0"/>
              <a:t>Program should display the list of available flights with details on console  for provided user inputs and if user enters “</a:t>
            </a:r>
            <a:r>
              <a:rPr lang="en-IN" sz="1600" b="1" i="1" dirty="0"/>
              <a:t>Flight Class</a:t>
            </a:r>
            <a:r>
              <a:rPr lang="en-IN" sz="1867" dirty="0"/>
              <a:t>” as ‘B’ then fare should be increased by 40% of the base fare.(CSV file has the base fare only)</a:t>
            </a:r>
            <a:endParaRPr lang="en-IN" sz="1867" b="1" dirty="0">
              <a:solidFill>
                <a:schemeClr val="accent1"/>
              </a:solidFill>
            </a:endParaRPr>
          </a:p>
          <a:p>
            <a:pPr algn="just">
              <a:spcAft>
                <a:spcPts val="800"/>
              </a:spcAft>
            </a:pPr>
            <a:endParaRPr lang="en-IN" sz="1867" dirty="0"/>
          </a:p>
          <a:p>
            <a:pPr marL="380990" indent="-380990" algn="just">
              <a:spcAft>
                <a:spcPts val="8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448"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4275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Learn Advance Java</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1569660"/>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400" dirty="0"/>
              <a:t>Learn Advance Java</a:t>
            </a:r>
          </a:p>
          <a:p>
            <a:pPr marL="380990" indent="-380990">
              <a:buFont typeface="Arial" panose="020B0604020202020204" pitchFamily="34" charset="0"/>
              <a:buChar char="•"/>
            </a:pPr>
            <a:r>
              <a:rPr lang="en-IN" sz="2400" dirty="0"/>
              <a:t>Learn Maven Fundamentals</a:t>
            </a:r>
          </a:p>
          <a:p>
            <a:pPr marL="380990" indent="-380990">
              <a:buFont typeface="Arial" panose="020B0604020202020204" pitchFamily="34" charset="0"/>
              <a:buChar char="•"/>
            </a:pPr>
            <a:r>
              <a:rPr lang="en-IN" sz="2400" dirty="0"/>
              <a:t>Learn Ant Fundamentals</a:t>
            </a:r>
          </a:p>
        </p:txBody>
      </p:sp>
      <p:sp>
        <p:nvSpPr>
          <p:cNvPr id="6" name="TextBox 5"/>
          <p:cNvSpPr txBox="1"/>
          <p:nvPr/>
        </p:nvSpPr>
        <p:spPr>
          <a:xfrm>
            <a:off x="5394960" y="1523552"/>
            <a:ext cx="6269659" cy="4832798"/>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buFont typeface="Arial" panose="020B0604020202020204" pitchFamily="34" charset="0"/>
              <a:buChar char="•"/>
            </a:pPr>
            <a:r>
              <a:rPr lang="en-IN" sz="2400" dirty="0">
                <a:solidFill>
                  <a:schemeClr val="accent1"/>
                </a:solidFill>
              </a:rPr>
              <a:t>Advance Java Programming </a:t>
            </a:r>
            <a:r>
              <a:rPr lang="en-IN" sz="2400" dirty="0"/>
              <a:t>(Duration -23.5h)</a:t>
            </a:r>
          </a:p>
          <a:p>
            <a:pPr marL="990575" lvl="1" indent="-380990">
              <a:buFont typeface="Wingdings" panose="05000000000000000000" pitchFamily="2" charset="2"/>
              <a:buChar char="ü"/>
            </a:pPr>
            <a:r>
              <a:rPr lang="en-IN" sz="1867" dirty="0"/>
              <a:t>Collections And Generics</a:t>
            </a:r>
          </a:p>
          <a:p>
            <a:pPr marL="990575" lvl="1" indent="-380990">
              <a:buFont typeface="Wingdings" panose="05000000000000000000" pitchFamily="2" charset="2"/>
              <a:buChar char="ü"/>
            </a:pPr>
            <a:r>
              <a:rPr lang="en-IN" sz="1867" dirty="0"/>
              <a:t>Inner Classes</a:t>
            </a:r>
          </a:p>
          <a:p>
            <a:pPr marL="990575" lvl="1" indent="-380990">
              <a:buFont typeface="Wingdings" panose="05000000000000000000" pitchFamily="2" charset="2"/>
              <a:buChar char="ü"/>
            </a:pPr>
            <a:r>
              <a:rPr lang="en-IN" sz="1867" dirty="0"/>
              <a:t>Annotations</a:t>
            </a:r>
          </a:p>
          <a:p>
            <a:pPr marL="990575" lvl="1" indent="-380990">
              <a:buFont typeface="Wingdings" panose="05000000000000000000" pitchFamily="2" charset="2"/>
              <a:buChar char="ü"/>
            </a:pPr>
            <a:r>
              <a:rPr lang="en-IN" sz="1867" dirty="0"/>
              <a:t>Threads Basics</a:t>
            </a:r>
          </a:p>
          <a:p>
            <a:pPr marL="990575" lvl="1" indent="-380990">
              <a:buFont typeface="Wingdings" panose="05000000000000000000" pitchFamily="2" charset="2"/>
              <a:buChar char="ü"/>
            </a:pPr>
            <a:r>
              <a:rPr lang="en-IN" sz="1867" dirty="0"/>
              <a:t>Java 8 new features</a:t>
            </a:r>
            <a:endParaRPr lang="en-US" sz="1867" dirty="0"/>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chemeClr val="accent1"/>
                </a:solidFill>
              </a:rPr>
              <a:t>Ant and Maven Introduction </a:t>
            </a:r>
            <a:r>
              <a:rPr lang="en-IN" sz="2400" dirty="0"/>
              <a:t>(Duration -7.5h)</a:t>
            </a:r>
            <a:endParaRPr lang="en-US" sz="2400" dirty="0"/>
          </a:p>
          <a:p>
            <a:pPr marL="990575" lvl="1" indent="-380990">
              <a:buFont typeface="Wingdings" panose="05000000000000000000" pitchFamily="2" charset="2"/>
              <a:buChar char="ü"/>
            </a:pPr>
            <a:r>
              <a:rPr lang="en-IN" sz="1867" dirty="0"/>
              <a:t>Introduction to Build Tools</a:t>
            </a:r>
          </a:p>
          <a:p>
            <a:pPr marL="990575" lvl="1" indent="-380990">
              <a:buFont typeface="Wingdings" panose="05000000000000000000" pitchFamily="2" charset="2"/>
              <a:buChar char="ü"/>
            </a:pPr>
            <a:r>
              <a:rPr lang="en-IN" sz="1867" dirty="0"/>
              <a:t>Ant Introduction And Setup</a:t>
            </a:r>
          </a:p>
          <a:p>
            <a:pPr marL="990575" lvl="1" indent="-380990">
              <a:buFont typeface="Wingdings" panose="05000000000000000000" pitchFamily="2" charset="2"/>
              <a:buChar char="ü"/>
            </a:pPr>
            <a:r>
              <a:rPr lang="en-IN" sz="1867" dirty="0"/>
              <a:t>Run Sample Build from Ant</a:t>
            </a:r>
          </a:p>
          <a:p>
            <a:pPr marL="990575" lvl="1" indent="-380990">
              <a:buFont typeface="Wingdings" panose="05000000000000000000" pitchFamily="2" charset="2"/>
              <a:buChar char="ü"/>
            </a:pPr>
            <a:r>
              <a:rPr lang="en-IN" sz="1867" dirty="0"/>
              <a:t>Maven Introduction And Setup</a:t>
            </a:r>
          </a:p>
          <a:p>
            <a:pPr marL="990575" lvl="1" indent="-380990">
              <a:buFont typeface="Wingdings" panose="05000000000000000000" pitchFamily="2" charset="2"/>
              <a:buChar char="ü"/>
            </a:pPr>
            <a:r>
              <a:rPr lang="en-IN" sz="1867" dirty="0"/>
              <a:t>Create And Build Maven Project</a:t>
            </a:r>
          </a:p>
          <a:p>
            <a:pPr marL="990575" lvl="1" indent="-380990">
              <a:buFont typeface="Arial" panose="020B0604020202020204" pitchFamily="34" charset="0"/>
              <a:buChar char="•"/>
            </a:pPr>
            <a:endParaRPr lang="en-IN" sz="2400" dirty="0"/>
          </a:p>
        </p:txBody>
      </p:sp>
      <p:pic>
        <p:nvPicPr>
          <p:cNvPr id="10" name="Picture 2" descr="E:\temp\slide\adv_jav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8557" y="292653"/>
            <a:ext cx="672073" cy="112012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urender2567\Downloads\imageedit_24_445000339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563" y="345182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845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96819"/>
            <a:ext cx="11713301" cy="2390911"/>
          </a:xfrm>
          <a:prstGeom prst="rect">
            <a:avLst/>
          </a:prstGeom>
          <a:noFill/>
        </p:spPr>
        <p:txBody>
          <a:bodyPr wrap="square" rtlCol="0">
            <a:spAutoFit/>
          </a:bodyPr>
          <a:lstStyle/>
          <a:p>
            <a:pPr marL="380990" indent="-380990">
              <a:buFont typeface="Arial" panose="020B0604020202020204" pitchFamily="34" charset="0"/>
              <a:buChar char="•"/>
            </a:pPr>
            <a:r>
              <a:rPr lang="en-IN" sz="1867" dirty="0"/>
              <a:t>Code Completeness and Correctness</a:t>
            </a:r>
          </a:p>
          <a:p>
            <a:pPr marL="380990" indent="-380990">
              <a:buFont typeface="Arial" panose="020B0604020202020204" pitchFamily="34" charset="0"/>
              <a:buChar char="•"/>
            </a:pPr>
            <a:r>
              <a:rPr lang="en-IN" sz="1867" dirty="0"/>
              <a:t>Database design and use of hibernate technology</a:t>
            </a:r>
          </a:p>
          <a:p>
            <a:pPr marL="380990" indent="-380990">
              <a:buFont typeface="Arial" panose="020B0604020202020204" pitchFamily="34" charset="0"/>
              <a:buChar char="•"/>
            </a:pPr>
            <a:r>
              <a:rPr lang="en-IN" sz="1867" dirty="0"/>
              <a:t>Use of Java Collections, Threads and Annotations</a:t>
            </a:r>
          </a:p>
          <a:p>
            <a:pPr marL="380990" indent="-380990">
              <a:buFont typeface="Arial" panose="020B0604020202020204" pitchFamily="34" charset="0"/>
              <a:buChar char="•"/>
            </a:pPr>
            <a:r>
              <a:rPr lang="en-IN" sz="1867" dirty="0"/>
              <a:t>Usage of OO Principles, package/class structure, class/function/variable names</a:t>
            </a:r>
          </a:p>
          <a:p>
            <a:pPr marL="380990" indent="-380990">
              <a:buFont typeface="Arial" panose="020B0604020202020204" pitchFamily="34" charset="0"/>
              <a:buChar char="•"/>
            </a:pPr>
            <a:r>
              <a:rPr lang="en-IN" sz="1867" dirty="0"/>
              <a:t>Code in running condition</a:t>
            </a:r>
          </a:p>
          <a:p>
            <a:pPr marL="380990" indent="-380990">
              <a:buFont typeface="Arial" panose="020B0604020202020204" pitchFamily="34" charset="0"/>
              <a:buChar char="•"/>
              <a:tabLst>
                <a:tab pos="2154713" algn="l"/>
              </a:tabLst>
            </a:pPr>
            <a:r>
              <a:rPr lang="en-IN" sz="1867" dirty="0"/>
              <a:t>Face to face discussion</a:t>
            </a:r>
          </a:p>
          <a:p>
            <a:pPr marL="380990" indent="-380990">
              <a:buFont typeface="Arial" panose="020B0604020202020204" pitchFamily="34" charset="0"/>
              <a:buChar char="•"/>
              <a:tabLst>
                <a:tab pos="2154713" algn="l"/>
              </a:tabLst>
            </a:pPr>
            <a:r>
              <a:rPr lang="en-IN" sz="1867" dirty="0"/>
              <a:t>Usage of Java 8 new features</a:t>
            </a:r>
          </a:p>
          <a:p>
            <a:pPr lvl="0"/>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6047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10 – Day 13</a:t>
            </a:r>
            <a:br>
              <a:rPr lang="en-IN" sz="3733" dirty="0"/>
            </a:br>
            <a:r>
              <a:rPr lang="en-IN" sz="3733" dirty="0"/>
              <a:t>Web Server Basics And Web Components</a:t>
            </a:r>
          </a:p>
        </p:txBody>
      </p:sp>
      <p:pic>
        <p:nvPicPr>
          <p:cNvPr id="2" name="Picture 2" descr="C:\Users\surender2567\Downloads\imageedit_10_907842826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97" y="2936991"/>
            <a:ext cx="2717800" cy="1308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surender2567\Downloads\imageedit_12_93588684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111" y="3229336"/>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urender2567\Downloads\imageedit_14_372228345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576" y="2657479"/>
            <a:ext cx="1824203" cy="181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1167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5"/>
                                        </p:tgtEl>
                                        <p:attrNameLst>
                                          <p:attrName>r</p:attrName>
                                        </p:attrNameLst>
                                      </p:cBhvr>
                                    </p:animRot>
                                    <p:animRot by="-240000">
                                      <p:cBhvr>
                                        <p:cTn id="19" dur="200" fill="hold">
                                          <p:stCondLst>
                                            <p:cond delay="200"/>
                                          </p:stCondLst>
                                        </p:cTn>
                                        <p:tgtEl>
                                          <p:spTgt spid="5"/>
                                        </p:tgtEl>
                                        <p:attrNameLst>
                                          <p:attrName>r</p:attrName>
                                        </p:attrNameLst>
                                      </p:cBhvr>
                                    </p:animRot>
                                    <p:animRot by="240000">
                                      <p:cBhvr>
                                        <p:cTn id="20" dur="200" fill="hold">
                                          <p:stCondLst>
                                            <p:cond delay="400"/>
                                          </p:stCondLst>
                                        </p:cTn>
                                        <p:tgtEl>
                                          <p:spTgt spid="5"/>
                                        </p:tgtEl>
                                        <p:attrNameLst>
                                          <p:attrName>r</p:attrName>
                                        </p:attrNameLst>
                                      </p:cBhvr>
                                    </p:animRot>
                                    <p:animRot by="-240000">
                                      <p:cBhvr>
                                        <p:cTn id="21" dur="200" fill="hold">
                                          <p:stCondLst>
                                            <p:cond delay="600"/>
                                          </p:stCondLst>
                                        </p:cTn>
                                        <p:tgtEl>
                                          <p:spTgt spid="5"/>
                                        </p:tgtEl>
                                        <p:attrNameLst>
                                          <p:attrName>r</p:attrName>
                                        </p:attrNameLst>
                                      </p:cBhvr>
                                    </p:animRot>
                                    <p:animRot by="120000">
                                      <p:cBhvr>
                                        <p:cTn id="22"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Server And Components</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1446358"/>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Web Server And Application Server Basics</a:t>
            </a:r>
          </a:p>
          <a:p>
            <a:pPr marL="380990" indent="-380990">
              <a:buFont typeface="Arial" panose="020B0604020202020204" pitchFamily="34" charset="0"/>
              <a:buChar char="•"/>
            </a:pPr>
            <a:r>
              <a:rPr lang="en-IN" sz="2133" dirty="0"/>
              <a:t>Learn Web Components</a:t>
            </a:r>
          </a:p>
          <a:p>
            <a:pPr marL="380990" indent="-380990">
              <a:buFont typeface="Arial" panose="020B0604020202020204" pitchFamily="34" charset="0"/>
              <a:buChar char="•"/>
            </a:pPr>
            <a:r>
              <a:rPr lang="en-IN" sz="2133" dirty="0"/>
              <a:t>Develop Web Application</a:t>
            </a:r>
          </a:p>
        </p:txBody>
      </p:sp>
      <p:sp>
        <p:nvSpPr>
          <p:cNvPr id="6" name="TextBox 5"/>
          <p:cNvSpPr txBox="1"/>
          <p:nvPr/>
        </p:nvSpPr>
        <p:spPr>
          <a:xfrm>
            <a:off x="6365289" y="1316765"/>
            <a:ext cx="5126690" cy="3575402"/>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285750" lvl="1" indent="-285750">
              <a:spcAft>
                <a:spcPts val="300"/>
              </a:spcAft>
              <a:buFont typeface="Arial" panose="020B0604020202020204" pitchFamily="34" charset="0"/>
              <a:buChar char="•"/>
            </a:pPr>
            <a:r>
              <a:rPr lang="en-IN" dirty="0">
                <a:solidFill>
                  <a:schemeClr val="accent1"/>
                </a:solidFill>
              </a:rPr>
              <a:t>Web Server Basics(Duration -5h)</a:t>
            </a:r>
          </a:p>
          <a:p>
            <a:pPr marL="990575" lvl="1" indent="-380990">
              <a:buFont typeface="Wingdings" panose="05000000000000000000" pitchFamily="2" charset="2"/>
              <a:buChar char="ü"/>
            </a:pPr>
            <a:r>
              <a:rPr lang="en-IN" sz="1400" dirty="0"/>
              <a:t>Web Server And Application Server Introduction</a:t>
            </a:r>
          </a:p>
          <a:p>
            <a:pPr marL="990575" lvl="1" indent="-380990">
              <a:buFont typeface="Wingdings" panose="05000000000000000000" pitchFamily="2" charset="2"/>
              <a:buChar char="ü"/>
            </a:pPr>
            <a:r>
              <a:rPr lang="en-IN" sz="1400" dirty="0"/>
              <a:t>Know About Tomcat</a:t>
            </a:r>
          </a:p>
          <a:p>
            <a:pPr marL="990575" lvl="1" indent="-380990">
              <a:buFont typeface="Wingdings" panose="05000000000000000000" pitchFamily="2" charset="2"/>
              <a:buChar char="ü"/>
            </a:pPr>
            <a:r>
              <a:rPr lang="en-IN" sz="1400" dirty="0"/>
              <a:t>Configure Tomcat with Eclipse</a:t>
            </a:r>
          </a:p>
          <a:p>
            <a:pPr marL="380990" lvl="1" indent="-380990">
              <a:buFont typeface="Arial" panose="020B0604020202020204" pitchFamily="34" charset="0"/>
              <a:buChar char="•"/>
            </a:pPr>
            <a:endParaRPr lang="en-US" sz="1400" dirty="0">
              <a:solidFill>
                <a:schemeClr val="accent1"/>
              </a:solidFill>
            </a:endParaRPr>
          </a:p>
          <a:p>
            <a:pPr marL="285750" lvl="1" indent="-285750">
              <a:spcAft>
                <a:spcPts val="300"/>
              </a:spcAft>
              <a:buFont typeface="Arial" panose="020B0604020202020204" pitchFamily="34" charset="0"/>
              <a:buChar char="•"/>
            </a:pPr>
            <a:r>
              <a:rPr lang="en-US" dirty="0">
                <a:solidFill>
                  <a:schemeClr val="accent1"/>
                </a:solidFill>
              </a:rPr>
              <a:t>Web Components </a:t>
            </a:r>
            <a:r>
              <a:rPr lang="en-IN" dirty="0">
                <a:solidFill>
                  <a:schemeClr val="accent1"/>
                </a:solidFill>
              </a:rPr>
              <a:t>(Duration -15h)</a:t>
            </a:r>
            <a:endParaRPr lang="en-US" dirty="0">
              <a:solidFill>
                <a:schemeClr val="accent1"/>
              </a:solidFill>
            </a:endParaRPr>
          </a:p>
          <a:p>
            <a:pPr marL="990575" lvl="1" indent="-380990">
              <a:buFont typeface="Wingdings" panose="05000000000000000000" pitchFamily="2" charset="2"/>
              <a:buChar char="ü"/>
            </a:pPr>
            <a:r>
              <a:rPr lang="en-IN" sz="1400" dirty="0"/>
              <a:t>JSP And Servlet Basics</a:t>
            </a:r>
          </a:p>
          <a:p>
            <a:pPr marL="990575" lvl="1" indent="-380990">
              <a:buFont typeface="Wingdings" panose="05000000000000000000" pitchFamily="2" charset="2"/>
              <a:buChar char="ü"/>
            </a:pPr>
            <a:r>
              <a:rPr lang="en-IN" sz="1400" dirty="0"/>
              <a:t>JSP Standard Tag Library [JSTL]</a:t>
            </a:r>
          </a:p>
          <a:p>
            <a:pPr marL="990575" lvl="1" indent="-380990">
              <a:buFont typeface="Wingdings" panose="05000000000000000000" pitchFamily="2" charset="2"/>
              <a:buChar char="ü"/>
            </a:pPr>
            <a:r>
              <a:rPr lang="en-IN" sz="1400" dirty="0"/>
              <a:t>Web Application Structure</a:t>
            </a:r>
          </a:p>
          <a:p>
            <a:pPr marL="990575" lvl="1" indent="-380990">
              <a:buFont typeface="Wingdings" panose="05000000000000000000" pitchFamily="2" charset="2"/>
              <a:buChar char="ü"/>
            </a:pPr>
            <a:r>
              <a:rPr lang="en-IN" sz="1400" dirty="0"/>
              <a:t>Sample Web Application</a:t>
            </a:r>
          </a:p>
          <a:p>
            <a:pPr marL="609585" lvl="1"/>
            <a:endParaRPr lang="en-IN" sz="1867" dirty="0"/>
          </a:p>
          <a:p>
            <a:pPr marL="990575" lvl="1" indent="-380990">
              <a:buFont typeface="Arial" panose="020B0604020202020204" pitchFamily="34" charset="0"/>
              <a:buChar char="•"/>
            </a:pPr>
            <a:endParaRPr lang="en-IN" sz="2400" dirty="0"/>
          </a:p>
        </p:txBody>
      </p:sp>
      <p:pic>
        <p:nvPicPr>
          <p:cNvPr id="10" name="Picture 9" descr="C:\Users\surender2567\Downloads\imageedit_14_372228345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3917162"/>
            <a:ext cx="1824203" cy="181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9406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32" presetClass="emph" presetSubtype="0" fill="hold" nodeType="withEffect">
                                  <p:stCondLst>
                                    <p:cond delay="0"/>
                                  </p:stCondLst>
                                  <p:childTnLst>
                                    <p:animRot by="120000">
                                      <p:cBhvr>
                                        <p:cTn id="23" dur="100" fill="hold">
                                          <p:stCondLst>
                                            <p:cond delay="0"/>
                                          </p:stCondLst>
                                        </p:cTn>
                                        <p:tgtEl>
                                          <p:spTgt spid="10"/>
                                        </p:tgtEl>
                                        <p:attrNameLst>
                                          <p:attrName>r</p:attrName>
                                        </p:attrNameLst>
                                      </p:cBhvr>
                                    </p:animRot>
                                    <p:animRot by="-240000">
                                      <p:cBhvr>
                                        <p:cTn id="24" dur="200" fill="hold">
                                          <p:stCondLst>
                                            <p:cond delay="200"/>
                                          </p:stCondLst>
                                        </p:cTn>
                                        <p:tgtEl>
                                          <p:spTgt spid="10"/>
                                        </p:tgtEl>
                                        <p:attrNameLst>
                                          <p:attrName>r</p:attrName>
                                        </p:attrNameLst>
                                      </p:cBhvr>
                                    </p:animRot>
                                    <p:animRot by="240000">
                                      <p:cBhvr>
                                        <p:cTn id="25" dur="200" fill="hold">
                                          <p:stCondLst>
                                            <p:cond delay="400"/>
                                          </p:stCondLst>
                                        </p:cTn>
                                        <p:tgtEl>
                                          <p:spTgt spid="10"/>
                                        </p:tgtEl>
                                        <p:attrNameLst>
                                          <p:attrName>r</p:attrName>
                                        </p:attrNameLst>
                                      </p:cBhvr>
                                    </p:animRot>
                                    <p:animRot by="-240000">
                                      <p:cBhvr>
                                        <p:cTn id="26" dur="200" fill="hold">
                                          <p:stCondLst>
                                            <p:cond delay="600"/>
                                          </p:stCondLst>
                                        </p:cTn>
                                        <p:tgtEl>
                                          <p:spTgt spid="10"/>
                                        </p:tgtEl>
                                        <p:attrNameLst>
                                          <p:attrName>r</p:attrName>
                                        </p:attrNameLst>
                                      </p:cBhvr>
                                    </p:animRot>
                                    <p:animRot by="120000">
                                      <p:cBhvr>
                                        <p:cTn id="27"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2707376440"/>
              </p:ext>
            </p:extLst>
          </p:nvPr>
        </p:nvGraphicFramePr>
        <p:xfrm>
          <a:off x="1007435" y="1988840"/>
          <a:ext cx="10657184" cy="3353203"/>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Day#10</a:t>
                      </a:r>
                    </a:p>
                  </a:txBody>
                  <a:tcPr marL="121920" marR="121920" marT="60960" marB="60960"/>
                </a:tc>
                <a:tc>
                  <a:txBody>
                    <a:bodyPr/>
                    <a:lstStyle/>
                    <a:p>
                      <a:r>
                        <a:rPr lang="en-IN" sz="1400" b="1" dirty="0">
                          <a:solidFill>
                            <a:schemeClr val="tx1"/>
                          </a:solidFill>
                        </a:rPr>
                        <a:t>Webserver</a:t>
                      </a:r>
                      <a:r>
                        <a:rPr lang="en-IN" sz="1400" b="1" baseline="0" dirty="0">
                          <a:solidFill>
                            <a:schemeClr val="tx1"/>
                          </a:solidFill>
                        </a:rPr>
                        <a:t> And Application Server Basics | </a:t>
                      </a:r>
                      <a:r>
                        <a:rPr lang="en-IN" sz="1400" b="1" strike="noStrike" baseline="0" dirty="0">
                          <a:solidFill>
                            <a:schemeClr val="tx1"/>
                          </a:solidFill>
                        </a:rPr>
                        <a:t>Tomcat Basics | Tomcat Advanced |</a:t>
                      </a:r>
                    </a:p>
                    <a:p>
                      <a:r>
                        <a:rPr lang="en-IN" sz="1400" b="1" baseline="0" dirty="0">
                          <a:solidFill>
                            <a:schemeClr val="tx1"/>
                          </a:solidFill>
                        </a:rPr>
                        <a:t>Configuring Tomcat in Eclipse Pdf </a:t>
                      </a:r>
                      <a:r>
                        <a:rPr lang="en-US" sz="1400" b="1" baseline="0" dirty="0">
                          <a:solidFill>
                            <a:schemeClr val="tx1"/>
                          </a:solidFill>
                        </a:rPr>
                        <a:t>| Java Web Fundamentals </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Day#11</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Creating a Web App Using Eclipse | JSP And Servlet Tutorial </a:t>
                      </a:r>
                      <a:r>
                        <a:rPr lang="en-IN" sz="1400" b="1" baseline="0" dirty="0">
                          <a:solidFill>
                            <a:schemeClr val="tx1"/>
                          </a:solidFill>
                        </a:rPr>
                        <a:t>| Servlet Tutorial</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Day#12</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JSP Tutorial | Assignment#3</a:t>
                      </a:r>
                      <a:endParaRPr lang="en-IN" sz="1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Day#13</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Assignment#3</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1351870"/>
                  </a:ext>
                </a:extLst>
              </a:tr>
            </a:tbl>
          </a:graphicData>
        </a:graphic>
      </p:graphicFrame>
    </p:spTree>
    <p:extLst>
      <p:ext uri="{BB962C8B-B14F-4D97-AF65-F5344CB8AC3E}">
        <p14:creationId xmlns:p14="http://schemas.microsoft.com/office/powerpoint/2010/main" val="40762765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5636024" cy="2359620"/>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dirty="0">
                <a:hlinkClick r:id="rId4"/>
              </a:rPr>
              <a:t>Tomcat Basics </a:t>
            </a:r>
            <a:r>
              <a:rPr lang="en-IN" dirty="0"/>
              <a:t>[2h]</a:t>
            </a:r>
          </a:p>
          <a:p>
            <a:pPr marL="380990" indent="-380990">
              <a:spcAft>
                <a:spcPts val="800"/>
              </a:spcAft>
              <a:buFont typeface="Wingdings" panose="05000000000000000000" pitchFamily="2" charset="2"/>
              <a:buChar char="ü"/>
            </a:pPr>
            <a:r>
              <a:rPr lang="en-IN" dirty="0">
                <a:hlinkClick r:id="rId5"/>
              </a:rPr>
              <a:t>Tomcat Advanced </a:t>
            </a:r>
            <a:r>
              <a:rPr lang="en-IN" dirty="0"/>
              <a:t>[2h]</a:t>
            </a:r>
          </a:p>
          <a:p>
            <a:pPr marL="380990" indent="-380990">
              <a:spcAft>
                <a:spcPts val="800"/>
              </a:spcAft>
              <a:buFont typeface="Wingdings" panose="05000000000000000000" pitchFamily="2" charset="2"/>
              <a:buChar char="ü"/>
            </a:pPr>
            <a:r>
              <a:rPr lang="en-IN" dirty="0"/>
              <a:t>Configuring tomcat in eclipse [1h] –(Study Material)</a:t>
            </a:r>
          </a:p>
          <a:p>
            <a:pPr marL="380990" indent="-380990">
              <a:spcAft>
                <a:spcPts val="800"/>
              </a:spcAft>
              <a:buFont typeface="Wingdings" panose="05000000000000000000" pitchFamily="2" charset="2"/>
              <a:buChar char="ü"/>
            </a:pPr>
            <a:r>
              <a:rPr lang="en-IN" dirty="0">
                <a:hlinkClick r:id="rId6"/>
              </a:rPr>
              <a:t>Servlet Tutorial</a:t>
            </a:r>
            <a:r>
              <a:rPr lang="en-IN" dirty="0"/>
              <a:t> [4h]</a:t>
            </a:r>
          </a:p>
          <a:p>
            <a:pPr marL="380990" indent="-380990">
              <a:spcAft>
                <a:spcPts val="800"/>
              </a:spcAft>
              <a:buFont typeface="Wingdings" panose="05000000000000000000" pitchFamily="2" charset="2"/>
              <a:buChar char="ü"/>
            </a:pPr>
            <a:r>
              <a:rPr lang="en-IN" dirty="0">
                <a:hlinkClick r:id="rId7"/>
              </a:rPr>
              <a:t>JSP Tutorial</a:t>
            </a:r>
            <a:r>
              <a:rPr lang="en-IN" dirty="0"/>
              <a:t> [4h]</a:t>
            </a:r>
          </a:p>
        </p:txBody>
      </p:sp>
      <p:sp>
        <p:nvSpPr>
          <p:cNvPr id="8" name="TextBox 7"/>
          <p:cNvSpPr txBox="1"/>
          <p:nvPr/>
        </p:nvSpPr>
        <p:spPr>
          <a:xfrm>
            <a:off x="6480042" y="2084344"/>
            <a:ext cx="5760640" cy="1600438"/>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spcAft>
                <a:spcPts val="800"/>
              </a:spcAft>
              <a:buFont typeface="Wingdings" panose="05000000000000000000" pitchFamily="2" charset="2"/>
              <a:buChar char="ü"/>
            </a:pPr>
            <a:r>
              <a:rPr lang="en-IN" dirty="0">
                <a:hlinkClick r:id="rId8"/>
              </a:rPr>
              <a:t>Creating a Web App Using Eclipse</a:t>
            </a:r>
            <a:r>
              <a:rPr lang="en-IN" dirty="0"/>
              <a:t> [15m]</a:t>
            </a:r>
          </a:p>
          <a:p>
            <a:pPr marL="380990" indent="-380990">
              <a:spcAft>
                <a:spcPts val="800"/>
              </a:spcAft>
              <a:buFont typeface="Wingdings" panose="05000000000000000000" pitchFamily="2" charset="2"/>
              <a:buChar char="ü"/>
            </a:pPr>
            <a:r>
              <a:rPr lang="en-IN" dirty="0">
                <a:hlinkClick r:id="rId9"/>
              </a:rPr>
              <a:t>JSP And Servlet Tutorial</a:t>
            </a:r>
            <a:r>
              <a:rPr lang="en-IN" dirty="0"/>
              <a:t> [4h]</a:t>
            </a:r>
          </a:p>
          <a:p>
            <a:pPr marL="380990" indent="-380990">
              <a:spcAft>
                <a:spcPts val="800"/>
              </a:spcAft>
              <a:buFont typeface="Wingdings" panose="05000000000000000000" pitchFamily="2" charset="2"/>
              <a:buChar char="ü"/>
            </a:pPr>
            <a:r>
              <a:rPr lang="en-IN" dirty="0">
                <a:hlinkClick r:id="rId10"/>
              </a:rPr>
              <a:t>Java Web Fundamentals</a:t>
            </a:r>
            <a:r>
              <a:rPr lang="en-IN" dirty="0"/>
              <a:t> [2h 28m]</a:t>
            </a:r>
          </a:p>
        </p:txBody>
      </p:sp>
      <p:pic>
        <p:nvPicPr>
          <p:cNvPr id="9" name="Picture 8" descr="iChat Video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64396" y="2003560"/>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5585" y="1830832"/>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740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3</a:t>
            </a:r>
          </a:p>
        </p:txBody>
      </p:sp>
    </p:spTree>
    <p:extLst>
      <p:ext uri="{BB962C8B-B14F-4D97-AF65-F5344CB8AC3E}">
        <p14:creationId xmlns:p14="http://schemas.microsoft.com/office/powerpoint/2010/main" val="12844534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176208"/>
          </a:xfrm>
          <a:prstGeom prst="rect">
            <a:avLst/>
          </a:prstGeom>
          <a:noFill/>
        </p:spPr>
        <p:txBody>
          <a:bodyPr wrap="square" rtlCol="0">
            <a:spAutoFit/>
          </a:bodyPr>
          <a:lstStyle/>
          <a:p>
            <a:pPr>
              <a:spcAft>
                <a:spcPts val="800"/>
              </a:spcAft>
            </a:pPr>
            <a:r>
              <a:rPr lang="en-IN" sz="1867" dirty="0"/>
              <a:t>Develop an image management utility. This utility begins by presenting a login screen that looks like this</a:t>
            </a:r>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a:spcAft>
                <a:spcPts val="800"/>
              </a:spcAft>
            </a:pPr>
            <a:endParaRPr lang="en-US" sz="1867" dirty="0"/>
          </a:p>
          <a:p>
            <a:pPr marL="380990" indent="-380990">
              <a:spcAft>
                <a:spcPts val="800"/>
              </a:spcAft>
              <a:buFont typeface="Arial" panose="020B0604020202020204" pitchFamily="34" charset="0"/>
              <a:buChar char="•"/>
            </a:pPr>
            <a:r>
              <a:rPr lang="en-US" sz="1867" dirty="0"/>
              <a:t>User would enter a username and password for authentication. Upon clicking the Login button, the submitted username / password should be verified (authenticated) against existing users' information in the database.</a:t>
            </a:r>
          </a:p>
          <a:p>
            <a:pPr marL="380990" indent="-380990">
              <a:spcAft>
                <a:spcPts val="800"/>
              </a:spcAft>
              <a:buFont typeface="Arial" panose="020B0604020202020204" pitchFamily="34" charset="0"/>
              <a:buChar char="•"/>
            </a:pPr>
            <a:r>
              <a:rPr lang="en-US" sz="1867" dirty="0"/>
              <a:t>Upon successful authentication, the user would be presented with a screen as follows:</a:t>
            </a: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728" y="2564904"/>
            <a:ext cx="5829529" cy="165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9705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1691" y="2000571"/>
            <a:ext cx="5109203" cy="296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19403" y="5036403"/>
            <a:ext cx="10849205" cy="954300"/>
          </a:xfrm>
          <a:prstGeom prst="rect">
            <a:avLst/>
          </a:prstGeom>
        </p:spPr>
        <p:txBody>
          <a:bodyPr wrap="square">
            <a:spAutoFit/>
          </a:bodyPr>
          <a:lstStyle/>
          <a:p>
            <a:pPr marL="380990" indent="-380990">
              <a:spcAft>
                <a:spcPts val="800"/>
              </a:spcAft>
              <a:buFont typeface="Arial" panose="020B0604020202020204" pitchFamily="34" charset="0"/>
              <a:buChar char="•"/>
            </a:pPr>
            <a:r>
              <a:rPr lang="en-US" sz="1867" dirty="0"/>
              <a:t>User should be allowed to edit (change the uploaded image’s attributes viz. name, image source) and delete the image and total size of the uploaded images should be displayed at the bottom of the listing on the same page.</a:t>
            </a:r>
            <a:endParaRPr lang="en-IN" sz="1867" dirty="0"/>
          </a:p>
        </p:txBody>
      </p:sp>
    </p:spTree>
    <p:extLst>
      <p:ext uri="{BB962C8B-B14F-4D97-AF65-F5344CB8AC3E}">
        <p14:creationId xmlns:p14="http://schemas.microsoft.com/office/powerpoint/2010/main" val="37379473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IN" sz="3867" b="1" dirty="0">
                <a:solidFill>
                  <a:schemeClr val="accent1"/>
                </a:solidFill>
              </a:rPr>
              <a:t>Expected Behaviour</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1371" y="1868051"/>
            <a:ext cx="11137237" cy="4055597"/>
          </a:xfrm>
          <a:prstGeom prst="rect">
            <a:avLst/>
          </a:prstGeom>
        </p:spPr>
        <p:txBody>
          <a:bodyPr wrap="square">
            <a:spAutoFit/>
          </a:bodyPr>
          <a:lstStyle/>
          <a:p>
            <a:pPr>
              <a:spcAft>
                <a:spcPts val="800"/>
              </a:spcAft>
            </a:pPr>
            <a:r>
              <a:rPr lang="en-US" sz="1867" b="1" dirty="0">
                <a:solidFill>
                  <a:schemeClr val="accent2"/>
                </a:solidFill>
                <a:latin typeface="+mj-lt"/>
                <a:ea typeface="+mj-ea"/>
                <a:cs typeface="+mj-cs"/>
              </a:rPr>
              <a:t>Constraints</a:t>
            </a:r>
          </a:p>
          <a:p>
            <a:pPr marL="380990" indent="-380990">
              <a:spcAft>
                <a:spcPts val="800"/>
              </a:spcAft>
              <a:buFont typeface="Arial" panose="020B0604020202020204" pitchFamily="34" charset="0"/>
              <a:buChar char="•"/>
            </a:pPr>
            <a:r>
              <a:rPr lang="en-US" sz="1867" dirty="0"/>
              <a:t>Max size of a single file uploaded should be 1 MB</a:t>
            </a:r>
          </a:p>
          <a:p>
            <a:pPr marL="380990" indent="-380990">
              <a:spcAft>
                <a:spcPts val="800"/>
              </a:spcAft>
              <a:buFont typeface="Arial" panose="020B0604020202020204" pitchFamily="34" charset="0"/>
              <a:buChar char="•"/>
            </a:pPr>
            <a:r>
              <a:rPr lang="en-US" sz="1867" dirty="0"/>
              <a:t>Max size of all uploaded files should be 10 MB</a:t>
            </a:r>
          </a:p>
          <a:p>
            <a:pPr>
              <a:spcBef>
                <a:spcPts val="1333"/>
              </a:spcBef>
              <a:spcAft>
                <a:spcPts val="800"/>
              </a:spcAft>
            </a:pPr>
            <a:r>
              <a:rPr lang="en-US" sz="1867" b="1" dirty="0">
                <a:solidFill>
                  <a:schemeClr val="accent2"/>
                </a:solidFill>
                <a:latin typeface="+mj-lt"/>
                <a:ea typeface="+mj-ea"/>
                <a:cs typeface="+mj-cs"/>
              </a:rPr>
              <a:t>Key Points</a:t>
            </a:r>
          </a:p>
          <a:p>
            <a:pPr marL="380990" indent="-380990">
              <a:spcAft>
                <a:spcPts val="800"/>
              </a:spcAft>
              <a:buFont typeface="Arial" panose="020B0604020202020204" pitchFamily="34" charset="0"/>
              <a:buChar char="•"/>
            </a:pPr>
            <a:r>
              <a:rPr lang="en-US" sz="1867" dirty="0"/>
              <a:t>Design appropriate data model and object model </a:t>
            </a:r>
          </a:p>
          <a:p>
            <a:pPr marL="380990" indent="-380990">
              <a:spcAft>
                <a:spcPts val="800"/>
              </a:spcAft>
              <a:buFont typeface="Arial" panose="020B0604020202020204" pitchFamily="34" charset="0"/>
              <a:buChar char="•"/>
            </a:pPr>
            <a:r>
              <a:rPr lang="en-US" sz="1867" dirty="0"/>
              <a:t>Proper validation and info messages should be shown on console wherever required</a:t>
            </a:r>
          </a:p>
          <a:p>
            <a:pPr marL="380990" indent="-380990">
              <a:spcAft>
                <a:spcPts val="800"/>
              </a:spcAft>
              <a:buFont typeface="Arial" panose="020B0604020202020204" pitchFamily="34" charset="0"/>
              <a:buChar char="•"/>
            </a:pPr>
            <a:r>
              <a:rPr lang="en-US" sz="1867" dirty="0"/>
              <a:t>Exception Handling is required</a:t>
            </a:r>
          </a:p>
          <a:p>
            <a:pPr marL="380990" indent="-380990">
              <a:spcAft>
                <a:spcPts val="800"/>
              </a:spcAft>
              <a:buFont typeface="Arial" panose="020B0604020202020204" pitchFamily="34" charset="0"/>
              <a:buChar char="•"/>
            </a:pPr>
            <a:r>
              <a:rPr lang="en-US" sz="1867" dirty="0"/>
              <a:t>Make use of Hibernate Technology for Data Base connectivity</a:t>
            </a:r>
          </a:p>
          <a:p>
            <a:pPr marL="380990" indent="-380990">
              <a:spcAft>
                <a:spcPts val="800"/>
              </a:spcAft>
              <a:buFont typeface="Arial" panose="020B0604020202020204" pitchFamily="34" charset="0"/>
              <a:buChar char="•"/>
            </a:pPr>
            <a:r>
              <a:rPr lang="en-US" sz="1867" dirty="0"/>
              <a:t>While writing APIs no SQL scripts should be used instead use Hibernate POJOs and HQL</a:t>
            </a:r>
          </a:p>
          <a:p>
            <a:pPr marL="380990" indent="-380990">
              <a:spcAft>
                <a:spcPts val="800"/>
              </a:spcAft>
              <a:buFont typeface="Arial" panose="020B0604020202020204" pitchFamily="34" charset="0"/>
              <a:buChar char="•"/>
            </a:pPr>
            <a:r>
              <a:rPr lang="en-US" sz="1867" dirty="0"/>
              <a:t> Tomcat version 8 or above and hibernate 5.x should be used.</a:t>
            </a:r>
          </a:p>
        </p:txBody>
      </p:sp>
    </p:spTree>
    <p:extLst>
      <p:ext uri="{BB962C8B-B14F-4D97-AF65-F5344CB8AC3E}">
        <p14:creationId xmlns:p14="http://schemas.microsoft.com/office/powerpoint/2010/main" val="17372479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29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5397"/>
            <a:ext cx="11713301" cy="2680670"/>
          </a:xfrm>
          <a:prstGeom prst="rect">
            <a:avLst/>
          </a:prstGeom>
          <a:noFill/>
        </p:spPr>
        <p:txBody>
          <a:bodyPr wrap="square" lIns="91440" tIns="45720" rIns="91440" bIns="45720" rtlCol="0" anchor="t">
            <a:spAutoFit/>
          </a:bodyPr>
          <a:lstStyle/>
          <a:p>
            <a:pPr marL="380365" indent="-380365">
              <a:spcAft>
                <a:spcPts val="267"/>
              </a:spcAft>
              <a:buFont typeface="Arial" panose="020B0604020202020204" pitchFamily="34" charset="0"/>
              <a:buChar char="•"/>
            </a:pPr>
            <a:r>
              <a:rPr lang="en-IN" sz="1867" dirty="0"/>
              <a:t>Code Completeness and Correctness</a:t>
            </a:r>
            <a:endParaRPr lang="en-US"/>
          </a:p>
          <a:p>
            <a:pPr marL="380365" indent="-380365">
              <a:spcAft>
                <a:spcPts val="267"/>
              </a:spcAft>
              <a:buFont typeface="Arial" panose="020B0604020202020204" pitchFamily="34" charset="0"/>
              <a:buChar char="•"/>
            </a:pPr>
            <a:r>
              <a:rPr lang="en-IN" sz="1867" dirty="0"/>
              <a:t>Usage of OO Principles, package/class structure, class/function/variable names</a:t>
            </a:r>
            <a:endParaRPr lang="en-IN" sz="1867" dirty="0">
              <a:cs typeface="Calibri" panose="020F0502020204030204"/>
            </a:endParaRPr>
          </a:p>
          <a:p>
            <a:pPr marL="380365" indent="-380365">
              <a:spcAft>
                <a:spcPts val="267"/>
              </a:spcAft>
              <a:buFont typeface="Arial" panose="020B0604020202020204" pitchFamily="34" charset="0"/>
              <a:buChar char="•"/>
            </a:pPr>
            <a:r>
              <a:rPr lang="en-IN" sz="1867" dirty="0"/>
              <a:t>Code Modularity</a:t>
            </a:r>
            <a:endParaRPr lang="en-IN" sz="1867" dirty="0">
              <a:cs typeface="Calibri" panose="020F0502020204030204"/>
            </a:endParaRPr>
          </a:p>
          <a:p>
            <a:pPr marL="380365" indent="-380365">
              <a:spcAft>
                <a:spcPts val="267"/>
              </a:spcAft>
              <a:buFont typeface="Arial" panose="020B0604020202020204" pitchFamily="34" charset="0"/>
              <a:buChar char="•"/>
            </a:pPr>
            <a:r>
              <a:rPr lang="en-IN" sz="1867" dirty="0"/>
              <a:t>Code should be in running condition</a:t>
            </a:r>
            <a:endParaRPr lang="en-IN" sz="1867" dirty="0">
              <a:cs typeface="Calibri" panose="020F0502020204030204"/>
            </a:endParaRPr>
          </a:p>
          <a:p>
            <a:pPr marL="380365" indent="-380365">
              <a:spcAft>
                <a:spcPts val="267"/>
              </a:spcAft>
              <a:buFont typeface="Arial" panose="020B0604020202020204" pitchFamily="34" charset="0"/>
              <a:buChar char="•"/>
              <a:tabLst>
                <a:tab pos="2154713" algn="l"/>
              </a:tabLst>
            </a:pPr>
            <a:r>
              <a:rPr lang="en-IN" sz="1867" dirty="0"/>
              <a:t>Face to face discussion</a:t>
            </a:r>
            <a:endParaRPr lang="en-IN" sz="1867" dirty="0">
              <a:cs typeface="Calibri" panose="020F0502020204030204"/>
            </a:endParaRPr>
          </a:p>
          <a:p>
            <a:pPr marL="380365" indent="-380365">
              <a:spcAft>
                <a:spcPts val="267"/>
              </a:spcAft>
              <a:buFont typeface="Arial" panose="020B0604020202020204" pitchFamily="34" charset="0"/>
              <a:buChar char="•"/>
              <a:tabLst>
                <a:tab pos="2154713" algn="l"/>
              </a:tabLst>
            </a:pPr>
            <a:r>
              <a:rPr lang="en-IN" sz="1867" dirty="0"/>
              <a:t>Data base design and proper use of hibernate technology</a:t>
            </a:r>
            <a:endParaRPr lang="en-IN" sz="1867" dirty="0">
              <a:cs typeface="Calibri" panose="020F0502020204030204"/>
            </a:endParaRPr>
          </a:p>
          <a:p>
            <a:pPr marL="380365" indent="-380365">
              <a:spcAft>
                <a:spcPts val="267"/>
              </a:spcAft>
              <a:buFont typeface="Arial" panose="020B0604020202020204" pitchFamily="34" charset="0"/>
              <a:buChar char="•"/>
              <a:tabLst>
                <a:tab pos="2154713" algn="l"/>
              </a:tabLst>
            </a:pPr>
            <a:r>
              <a:rPr lang="en-IN" sz="1867" dirty="0"/>
              <a:t>Ability to deploy WAR application on application server without using IDE</a:t>
            </a:r>
            <a:endParaRPr lang="en-IN" sz="1867" dirty="0">
              <a:cs typeface="Calibri" panose="020F0502020204030204"/>
            </a:endParaRPr>
          </a:p>
          <a:p>
            <a:pPr marL="285750" indent="-285750">
              <a:spcAft>
                <a:spcPts val="200"/>
              </a:spcAft>
              <a:buFont typeface="Arial" panose="020B0604020202020204" pitchFamily="34" charset="0"/>
              <a:buChar char="•"/>
              <a:tabLst>
                <a:tab pos="1616075" algn="l"/>
              </a:tabLst>
            </a:pPr>
            <a:r>
              <a:rPr lang="en-IN" sz="1850" dirty="0"/>
              <a:t>  Adhere to Java Coding Standards And Guidelines</a:t>
            </a:r>
            <a:endParaRPr lang="en-IN" sz="1850" dirty="0">
              <a:cs typeface="Calibri"/>
            </a:endParaRP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1389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4125818686"/>
              </p:ext>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Activities </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576064">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Day#1</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Exception, Threads and Essential classes | Java Collection Framework | Java Fundamentals: The Core Platform</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Day#2</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Java Fundamentals: The Core Platform | Advance Java </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Day#3</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Advance Java | Build Tools - Ant And Maven  | Ant Tutorial | Maven Tutorial | Maven Fundamentals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Day#4</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New Features in Java 8 | New Features in Java 9 | Assignment#1</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671532">
                <a:tc>
                  <a:txBody>
                    <a:bodyPr/>
                    <a:lstStyle/>
                    <a:p>
                      <a:pPr marL="0" marR="0">
                        <a:spcBef>
                          <a:spcPts val="0"/>
                        </a:spcBef>
                        <a:spcAft>
                          <a:spcPts val="0"/>
                        </a:spcAft>
                      </a:pPr>
                      <a:r>
                        <a:rPr lang="en-US" sz="1400" b="1">
                          <a:effectLst/>
                          <a:latin typeface="Calibri" panose="020F0502020204030204" pitchFamily="34" charset="0"/>
                          <a:ea typeface="Calibri" panose="020F0502020204030204" pitchFamily="34" charset="0"/>
                          <a:cs typeface="Calibri" panose="020F0502020204030204" pitchFamily="34" charset="0"/>
                        </a:rPr>
                        <a:t>Day#5</a:t>
                      </a:r>
                      <a:endParaRPr lang="en-US" sz="1400">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Assignment#1</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766943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154097"/>
            <a:ext cx="9835819" cy="1436703"/>
          </a:xfrm>
        </p:spPr>
        <p:txBody>
          <a:bodyPr anchor="ctr">
            <a:normAutofit fontScale="90000"/>
          </a:bodyPr>
          <a:lstStyle/>
          <a:p>
            <a:r>
              <a:rPr lang="en-IN" sz="3733" dirty="0"/>
              <a:t>Day 14- Day 17</a:t>
            </a:r>
            <a:br>
              <a:rPr lang="en-IN" sz="3733" dirty="0"/>
            </a:br>
            <a:r>
              <a:rPr lang="en-IN" sz="3733" dirty="0"/>
              <a:t>Spring and  Spring Hibernate Integration</a:t>
            </a:r>
            <a:br>
              <a:rPr lang="en-IN" sz="3733" dirty="0"/>
            </a:br>
            <a:endParaRPr lang="en-IN" sz="3733" dirty="0"/>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1026" name="Picture 2" descr="C:\Users\surender2567\Downloads\imageedit_1_642768554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411" y="3332990"/>
            <a:ext cx="2251451" cy="13441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urender2567\Downloads\imageedit_8_563307237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012" y="359314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074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5" y="157480"/>
            <a:ext cx="10845372" cy="1341120"/>
          </a:xfrm>
        </p:spPr>
        <p:txBody>
          <a:bodyPr>
            <a:normAutofit/>
          </a:bodyPr>
          <a:lstStyle/>
          <a:p>
            <a:r>
              <a:rPr lang="en-US" sz="4533" dirty="0">
                <a:latin typeface="Tw Cen MT (Headings)"/>
                <a:cs typeface="Times New Roman" pitchFamily="18" charset="0"/>
              </a:rPr>
              <a:t>Spring And Spring Hibernate Integration</a:t>
            </a:r>
            <a:endParaRPr lang="en-IN" sz="4533"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719790"/>
            <a:ext cx="5016175" cy="1107996"/>
          </a:xfrm>
          <a:prstGeom prst="rect">
            <a:avLst/>
          </a:prstGeom>
          <a:noFill/>
        </p:spPr>
        <p:txBody>
          <a:bodyPr wrap="square" rtlCol="0">
            <a:spAutoFit/>
          </a:bodyPr>
          <a:lstStyle/>
          <a:p>
            <a:r>
              <a:rPr lang="en-IN" sz="2400" b="1" dirty="0">
                <a:solidFill>
                  <a:schemeClr val="accent2"/>
                </a:solidFill>
              </a:rPr>
              <a:t>Objective</a:t>
            </a:r>
          </a:p>
          <a:p>
            <a:pPr marL="742950" lvl="1" indent="-285750">
              <a:buFont typeface="Wingdings" panose="05000000000000000000" pitchFamily="2" charset="2"/>
              <a:buChar char="ü"/>
            </a:pPr>
            <a:r>
              <a:rPr lang="en-IN" sz="1400" dirty="0"/>
              <a:t>Develop Web Application using Spring</a:t>
            </a:r>
          </a:p>
          <a:p>
            <a:pPr marL="742950" lvl="1" indent="-285750">
              <a:buFont typeface="Wingdings" panose="05000000000000000000" pitchFamily="2" charset="2"/>
              <a:buChar char="ü"/>
            </a:pPr>
            <a:r>
              <a:rPr lang="en-IN" sz="1400" dirty="0"/>
              <a:t>Spring Hibernate Integration</a:t>
            </a:r>
          </a:p>
          <a:p>
            <a:pPr marL="742950" lvl="1" indent="-285750">
              <a:buFont typeface="Wingdings" panose="05000000000000000000" pitchFamily="2" charset="2"/>
              <a:buChar char="ü"/>
            </a:pPr>
            <a:r>
              <a:rPr lang="en-IN" sz="1400" dirty="0"/>
              <a:t>Understanding Coding Guidelines and Best Practices</a:t>
            </a:r>
          </a:p>
        </p:txBody>
      </p:sp>
      <p:sp>
        <p:nvSpPr>
          <p:cNvPr id="6" name="TextBox 5"/>
          <p:cNvSpPr txBox="1"/>
          <p:nvPr/>
        </p:nvSpPr>
        <p:spPr>
          <a:xfrm>
            <a:off x="5389489" y="4025713"/>
            <a:ext cx="5760640" cy="1928733"/>
          </a:xfrm>
          <a:prstGeom prst="rect">
            <a:avLst/>
          </a:prstGeom>
          <a:noFill/>
        </p:spPr>
        <p:txBody>
          <a:bodyPr wrap="square" rtlCol="0">
            <a:spAutoFit/>
          </a:bodyPr>
          <a:lstStyle/>
          <a:p>
            <a:pPr marL="380990" indent="-380990">
              <a:spcAft>
                <a:spcPts val="400"/>
              </a:spcAft>
              <a:buFont typeface="Arial" panose="020B0604020202020204" pitchFamily="34" charset="0"/>
              <a:buChar char="•"/>
            </a:pPr>
            <a:r>
              <a:rPr lang="en-IN" dirty="0">
                <a:solidFill>
                  <a:schemeClr val="accent1"/>
                </a:solidFill>
              </a:rPr>
              <a:t>Spring Core (Duration 24h)</a:t>
            </a:r>
          </a:p>
          <a:p>
            <a:pPr marL="742950" lvl="1" indent="-285750">
              <a:buFont typeface="Wingdings" panose="05000000000000000000" pitchFamily="2" charset="2"/>
              <a:buChar char="ü"/>
            </a:pPr>
            <a:r>
              <a:rPr lang="en-IN" sz="1400" dirty="0"/>
              <a:t>IOC/Dependency Injection</a:t>
            </a:r>
          </a:p>
          <a:p>
            <a:pPr marL="742950" lvl="1" indent="-285750">
              <a:buFont typeface="Wingdings" panose="05000000000000000000" pitchFamily="2" charset="2"/>
              <a:buChar char="ü"/>
            </a:pPr>
            <a:r>
              <a:rPr lang="en-IN" sz="1400" dirty="0"/>
              <a:t>Validation, Data Binding and Type Conversion</a:t>
            </a:r>
          </a:p>
          <a:p>
            <a:pPr marL="742950" lvl="1" indent="-285750">
              <a:buFont typeface="Wingdings" panose="05000000000000000000" pitchFamily="2" charset="2"/>
              <a:buChar char="ü"/>
            </a:pPr>
            <a:r>
              <a:rPr lang="en-IN" sz="1400" dirty="0"/>
              <a:t>Spring AOP</a:t>
            </a:r>
          </a:p>
          <a:p>
            <a:pPr marL="742950" lvl="1" indent="-285750">
              <a:buFont typeface="Wingdings" panose="05000000000000000000" pitchFamily="2" charset="2"/>
              <a:buChar char="ü"/>
            </a:pPr>
            <a:r>
              <a:rPr lang="en-IN" sz="1400" dirty="0"/>
              <a:t>Transaction Management</a:t>
            </a:r>
          </a:p>
          <a:p>
            <a:pPr marL="742950" lvl="1" indent="-285750">
              <a:buFont typeface="Wingdings" panose="05000000000000000000" pitchFamily="2" charset="2"/>
              <a:buChar char="ü"/>
            </a:pPr>
            <a:r>
              <a:rPr lang="en-IN" sz="1400" dirty="0"/>
              <a:t>Spring MVC</a:t>
            </a:r>
          </a:p>
          <a:p>
            <a:pPr marL="742950" lvl="1" indent="-285750">
              <a:buFont typeface="Wingdings" panose="05000000000000000000" pitchFamily="2" charset="2"/>
              <a:buChar char="ü"/>
            </a:pPr>
            <a:r>
              <a:rPr lang="en-IN" sz="1400" dirty="0"/>
              <a:t>Spring JDBC Framework</a:t>
            </a:r>
          </a:p>
          <a:p>
            <a:pPr marL="742950" lvl="1" indent="-285750">
              <a:buFont typeface="Wingdings" panose="05000000000000000000" pitchFamily="2" charset="2"/>
              <a:buChar char="ü"/>
            </a:pPr>
            <a:r>
              <a:rPr lang="en-IN" sz="1400" dirty="0"/>
              <a:t>Hibernate with Spring</a:t>
            </a:r>
          </a:p>
        </p:txBody>
      </p:sp>
      <p:sp>
        <p:nvSpPr>
          <p:cNvPr id="8" name="TextBox 7"/>
          <p:cNvSpPr txBox="1"/>
          <p:nvPr/>
        </p:nvSpPr>
        <p:spPr>
          <a:xfrm>
            <a:off x="5354420" y="1575629"/>
            <a:ext cx="5280587" cy="1856919"/>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spcAft>
                <a:spcPts val="400"/>
              </a:spcAft>
              <a:buFont typeface="Arial" panose="020B0604020202020204" pitchFamily="34" charset="0"/>
              <a:buChar char="•"/>
            </a:pPr>
            <a:r>
              <a:rPr lang="en-IN" dirty="0">
                <a:solidFill>
                  <a:schemeClr val="accent1"/>
                </a:solidFill>
              </a:rPr>
              <a:t>Spring Basics (Duration 7h)</a:t>
            </a:r>
          </a:p>
          <a:p>
            <a:pPr marL="742950" lvl="1" indent="-285750">
              <a:spcAft>
                <a:spcPts val="400"/>
              </a:spcAft>
              <a:buFont typeface="Wingdings" panose="05000000000000000000" pitchFamily="2" charset="2"/>
              <a:buChar char="ü"/>
            </a:pPr>
            <a:r>
              <a:rPr lang="en-IN" sz="1400" dirty="0"/>
              <a:t>Introduction</a:t>
            </a:r>
          </a:p>
          <a:p>
            <a:pPr marL="742950" lvl="1" indent="-285750">
              <a:spcAft>
                <a:spcPts val="400"/>
              </a:spcAft>
              <a:buFont typeface="Wingdings" panose="05000000000000000000" pitchFamily="2" charset="2"/>
              <a:buChar char="ü"/>
            </a:pPr>
            <a:r>
              <a:rPr lang="en-IN" sz="1400" dirty="0"/>
              <a:t>Spring Architecture</a:t>
            </a:r>
          </a:p>
          <a:p>
            <a:pPr marL="742950" lvl="1" indent="-285750">
              <a:buFont typeface="Wingdings" panose="05000000000000000000" pitchFamily="2" charset="2"/>
              <a:buChar char="ü"/>
            </a:pPr>
            <a:r>
              <a:rPr lang="en-IN" sz="1400" dirty="0"/>
              <a:t>Spring Env. Setup</a:t>
            </a:r>
          </a:p>
          <a:p>
            <a:pPr marL="742950" lvl="1" indent="-285750">
              <a:buFont typeface="Wingdings" panose="05000000000000000000" pitchFamily="2" charset="2"/>
              <a:buChar char="ü"/>
            </a:pPr>
            <a:r>
              <a:rPr lang="en-IN" sz="1400" dirty="0"/>
              <a:t>Write a small “Hello world” Example</a:t>
            </a:r>
          </a:p>
        </p:txBody>
      </p:sp>
      <p:pic>
        <p:nvPicPr>
          <p:cNvPr id="2051" name="Picture 3" descr="C:\Users\surender2567\Downloads\imageedit_3_418205374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67" y="3520663"/>
            <a:ext cx="203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5692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702170407"/>
              </p:ext>
            </p:extLst>
          </p:nvPr>
        </p:nvGraphicFramePr>
        <p:xfrm>
          <a:off x="1007435" y="1988840"/>
          <a:ext cx="10657184" cy="3262735"/>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Day#14</a:t>
                      </a:r>
                    </a:p>
                  </a:txBody>
                  <a:tcPr marL="121920" marR="121920" marT="60960" marB="60960"/>
                </a:tc>
                <a:tc>
                  <a:txBody>
                    <a:bodyPr/>
                    <a:lstStyle/>
                    <a:p>
                      <a:r>
                        <a:rPr lang="en-IN" sz="1400" b="1" dirty="0">
                          <a:solidFill>
                            <a:schemeClr val="tx1"/>
                          </a:solidFill>
                        </a:rPr>
                        <a:t>Spring Env Setup | Spring Fundamentals | Web Applications with Spring |Spring Tutorials Pdf [Spring Architecture]</a:t>
                      </a: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Spring with JPA and Hibernate | Spring MVC Introduction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Day#16</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Spring Hibernate Integration | Spring Framework Reference | Assignment#4</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Day#17</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Assignment#4</a:t>
                      </a:r>
                      <a:endParaRPr lang="en-IN" sz="1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908044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7381" y="2023487"/>
            <a:ext cx="5088565" cy="2246769"/>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Spring Tutorial</a:t>
            </a:r>
            <a:r>
              <a:rPr lang="en-IN" sz="2400" dirty="0"/>
              <a:t> [5h]</a:t>
            </a:r>
          </a:p>
          <a:p>
            <a:pPr marL="380990" indent="-380990">
              <a:spcAft>
                <a:spcPts val="800"/>
              </a:spcAft>
              <a:buFont typeface="Wingdings" panose="05000000000000000000" pitchFamily="2" charset="2"/>
              <a:buChar char="ü"/>
            </a:pPr>
            <a:r>
              <a:rPr lang="en-IN" sz="2400" dirty="0"/>
              <a:t>Spring-framework-reference [8h] – (Study Material)</a:t>
            </a:r>
          </a:p>
          <a:p>
            <a:pPr>
              <a:spcAft>
                <a:spcPts val="800"/>
              </a:spcAft>
            </a:pPr>
            <a:endParaRPr lang="en-IN" sz="2400" dirty="0"/>
          </a:p>
        </p:txBody>
      </p:sp>
      <p:sp>
        <p:nvSpPr>
          <p:cNvPr id="8" name="TextBox 7"/>
          <p:cNvSpPr txBox="1"/>
          <p:nvPr/>
        </p:nvSpPr>
        <p:spPr>
          <a:xfrm>
            <a:off x="5999990" y="2001221"/>
            <a:ext cx="5664629" cy="2616101"/>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spcAft>
                <a:spcPts val="400"/>
              </a:spcAft>
              <a:buFont typeface="Wingdings" panose="05000000000000000000" pitchFamily="2" charset="2"/>
              <a:buChar char="ü"/>
            </a:pPr>
            <a:r>
              <a:rPr lang="en-IN" sz="2400" dirty="0">
                <a:hlinkClick r:id="rId5"/>
              </a:rPr>
              <a:t>Spring Fundamentals </a:t>
            </a:r>
            <a:r>
              <a:rPr lang="en-IN" sz="2400" dirty="0"/>
              <a:t>[2h 55m]</a:t>
            </a:r>
          </a:p>
          <a:p>
            <a:pPr marL="380990" indent="-380990">
              <a:spcAft>
                <a:spcPts val="400"/>
              </a:spcAft>
              <a:buFont typeface="Wingdings" panose="05000000000000000000" pitchFamily="2" charset="2"/>
              <a:buChar char="ü"/>
            </a:pPr>
            <a:r>
              <a:rPr lang="en-IN" sz="2400" dirty="0">
                <a:hlinkClick r:id="rId6"/>
              </a:rPr>
              <a:t>Web Applications with Spring</a:t>
            </a:r>
            <a:r>
              <a:rPr lang="en-IN" sz="2400" dirty="0"/>
              <a:t> [2h]</a:t>
            </a:r>
          </a:p>
          <a:p>
            <a:pPr marL="380990" indent="-380990">
              <a:spcAft>
                <a:spcPts val="400"/>
              </a:spcAft>
              <a:buFont typeface="Wingdings" panose="05000000000000000000" pitchFamily="2" charset="2"/>
              <a:buChar char="ü"/>
            </a:pPr>
            <a:r>
              <a:rPr lang="en-US" sz="2400" dirty="0">
                <a:hlinkClick r:id="rId7"/>
              </a:rPr>
              <a:t>Spring with JPA and Hibernate</a:t>
            </a:r>
            <a:r>
              <a:rPr lang="en-US" sz="2400" dirty="0"/>
              <a:t> [5h]</a:t>
            </a:r>
          </a:p>
          <a:p>
            <a:pPr marL="380990" indent="-380990">
              <a:spcAft>
                <a:spcPts val="400"/>
              </a:spcAft>
              <a:buFont typeface="Wingdings" panose="05000000000000000000" pitchFamily="2" charset="2"/>
              <a:buChar char="ü"/>
            </a:pPr>
            <a:r>
              <a:rPr lang="en-IN" sz="2400" dirty="0">
                <a:hlinkClick r:id="rId8"/>
              </a:rPr>
              <a:t>Spring MVC Introduction </a:t>
            </a:r>
            <a:r>
              <a:rPr lang="en-IN" sz="2400" dirty="0"/>
              <a:t>[4h]</a:t>
            </a:r>
          </a:p>
          <a:p>
            <a:pPr marL="380990" indent="-380990">
              <a:spcAft>
                <a:spcPts val="400"/>
              </a:spcAft>
              <a:buFont typeface="Wingdings" panose="05000000000000000000" pitchFamily="2" charset="2"/>
              <a:buChar char="ü"/>
            </a:pPr>
            <a:r>
              <a:rPr lang="en-IN" sz="2400" dirty="0">
                <a:hlinkClick r:id="rId9"/>
              </a:rPr>
              <a:t>Spring Hibernate Integration</a:t>
            </a:r>
            <a:r>
              <a:rPr lang="en-IN" sz="2400" dirty="0"/>
              <a:t> [1h 13m]</a:t>
            </a:r>
          </a:p>
        </p:txBody>
      </p:sp>
      <p:pic>
        <p:nvPicPr>
          <p:cNvPr id="9" name="Picture 8" descr="iChat Video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32808" y="2011018"/>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87022" y="1911064"/>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389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4</a:t>
            </a:r>
          </a:p>
        </p:txBody>
      </p:sp>
    </p:spTree>
    <p:extLst>
      <p:ext uri="{BB962C8B-B14F-4D97-AF65-F5344CB8AC3E}">
        <p14:creationId xmlns:p14="http://schemas.microsoft.com/office/powerpoint/2010/main" val="5449102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2124043"/>
          </a:xfrm>
          <a:prstGeom prst="rect">
            <a:avLst/>
          </a:prstGeom>
          <a:noFill/>
        </p:spPr>
        <p:txBody>
          <a:bodyPr wrap="square" rtlCol="0">
            <a:spAutoFit/>
          </a:bodyPr>
          <a:lstStyle/>
          <a:p>
            <a:pPr algn="just">
              <a:spcAft>
                <a:spcPts val="800"/>
              </a:spcAft>
            </a:pPr>
            <a:r>
              <a:rPr lang="en-IN" sz="1867" dirty="0"/>
              <a:t>Extend Assignment #2 to implement a flight search Web Application using </a:t>
            </a:r>
            <a:r>
              <a:rPr lang="en-IN" sz="1867" b="1" dirty="0"/>
              <a:t>Spring</a:t>
            </a:r>
            <a:r>
              <a:rPr lang="en-IN" sz="1867" dirty="0"/>
              <a:t>, </a:t>
            </a:r>
            <a:r>
              <a:rPr lang="en-IN" sz="1867" b="1" i="1" dirty="0"/>
              <a:t>Hibernate technology  </a:t>
            </a:r>
            <a:r>
              <a:rPr lang="en-IN" sz="1867" dirty="0"/>
              <a:t>that lists matching flights for a traveller who is looking to fly between 2 locations on a given date.</a:t>
            </a:r>
          </a:p>
          <a:p>
            <a:pPr algn="just">
              <a:spcAft>
                <a:spcPts val="800"/>
              </a:spcAft>
            </a:pPr>
            <a:endParaRPr lang="en-IN" sz="1867" dirty="0"/>
          </a:p>
          <a:p>
            <a:pPr algn="just">
              <a:spcAft>
                <a:spcPts val="800"/>
              </a:spcAft>
            </a:pPr>
            <a:r>
              <a:rPr lang="en-IN" sz="1867" dirty="0"/>
              <a:t>Instead of providing input on console, users will use a web application to input. The web application has to be developed using Spring MVC. Spring and Hibernate integration has to be implemented.</a:t>
            </a:r>
          </a:p>
          <a:p>
            <a:pPr algn="just">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920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3939861"/>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267"/>
              </a:spcAft>
              <a:buAutoNum type="alphaLcPeriod"/>
            </a:pPr>
            <a:r>
              <a:rPr lang="en-IN" sz="1600" b="1" dirty="0"/>
              <a:t>Departure Location</a:t>
            </a:r>
          </a:p>
          <a:p>
            <a:pPr marL="457189" indent="-457189">
              <a:spcAft>
                <a:spcPts val="267"/>
              </a:spcAft>
              <a:buAutoNum type="alphaLcPeriod"/>
            </a:pPr>
            <a:r>
              <a:rPr lang="en-IN" sz="1600" b="1" dirty="0"/>
              <a:t>Arrival Location</a:t>
            </a:r>
          </a:p>
          <a:p>
            <a:pPr marL="457189" indent="-457189">
              <a:spcAft>
                <a:spcPts val="267"/>
              </a:spcAft>
              <a:buAutoNum type="alphaLcPeriod"/>
            </a:pPr>
            <a:r>
              <a:rPr lang="en-IN" sz="1600" b="1" dirty="0"/>
              <a:t>Flight Date</a:t>
            </a:r>
          </a:p>
          <a:p>
            <a:pPr marL="457189" indent="-457189">
              <a:spcAft>
                <a:spcPts val="267"/>
              </a:spcAft>
              <a:buAutoNum type="alphaLcPeriod"/>
            </a:pPr>
            <a:r>
              <a:rPr lang="en-IN" sz="1600" b="1" dirty="0"/>
              <a:t>Flight Class</a:t>
            </a:r>
          </a:p>
          <a:p>
            <a:pPr marL="457189" indent="-457189">
              <a:spcAft>
                <a:spcPts val="267"/>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9427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3"/>
            <a:ext cx="11713301" cy="4194225"/>
          </a:xfrm>
          <a:prstGeom prst="rect">
            <a:avLst/>
          </a:prstGeom>
          <a:noFill/>
        </p:spPr>
        <p:txBody>
          <a:bodyPr wrap="square" rtlCol="0">
            <a:spAutoFit/>
          </a:bodyPr>
          <a:lstStyle/>
          <a:p>
            <a:pPr algn="just">
              <a:spcBef>
                <a:spcPts val="1333"/>
              </a:spcBef>
            </a:pPr>
            <a:endParaRPr lang="en-IN" sz="1867" b="1" dirty="0">
              <a:solidFill>
                <a:schemeClr val="accent1"/>
              </a:solidFill>
            </a:endParaRPr>
          </a:p>
          <a:p>
            <a:pPr marL="380990" indent="-380990" algn="just">
              <a:spcAft>
                <a:spcPts val="667"/>
              </a:spcAft>
              <a:buFont typeface="Arial" panose="020B0604020202020204" pitchFamily="34" charset="0"/>
              <a:buChar char="•"/>
            </a:pPr>
            <a:r>
              <a:rPr lang="en-IN" sz="1867"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lgn="just">
              <a:spcBef>
                <a:spcPts val="400"/>
              </a:spcBef>
              <a:spcAft>
                <a:spcPts val="400"/>
              </a:spcAft>
              <a:buFont typeface="Arial" panose="020B0604020202020204" pitchFamily="34" charset="0"/>
              <a:buChar char="•"/>
            </a:pPr>
            <a:r>
              <a:rPr lang="en-IN" sz="1867" dirty="0"/>
              <a:t>Create a login Page for the application and after successful login Flight Search Screen will be displayed</a:t>
            </a:r>
          </a:p>
          <a:p>
            <a:pPr marL="380990" indent="-380990" algn="just">
              <a:spcBef>
                <a:spcPts val="400"/>
              </a:spcBef>
              <a:spcAft>
                <a:spcPts val="400"/>
              </a:spcAft>
              <a:buFont typeface="Arial" panose="020B0604020202020204" pitchFamily="34" charset="0"/>
              <a:buChar char="•"/>
            </a:pPr>
            <a:r>
              <a:rPr lang="en-IN" sz="1867" dirty="0"/>
              <a:t>Search screen should have all input parameters specified in previous slides as Departure Location, Arrival Location, Flight Class, Flight Date, Output Preference</a:t>
            </a:r>
          </a:p>
          <a:p>
            <a:pPr marL="380990" indent="-380990" algn="just">
              <a:spcBef>
                <a:spcPts val="400"/>
              </a:spcBef>
              <a:spcAft>
                <a:spcPts val="400"/>
              </a:spcAft>
              <a:buFont typeface="Arial" panose="020B0604020202020204" pitchFamily="34" charset="0"/>
              <a:buChar char="•"/>
            </a:pPr>
            <a:r>
              <a:rPr lang="en-IN" sz="1867" dirty="0"/>
              <a:t>Once Search is triggered after specifying the search parameters, program will display the search results using hibernate</a:t>
            </a:r>
          </a:p>
          <a:p>
            <a:pPr marL="380990" indent="-380990" algn="just">
              <a:spcBef>
                <a:spcPts val="400"/>
              </a:spcBef>
              <a:spcAft>
                <a:spcPts val="400"/>
              </a:spcAft>
              <a:buFont typeface="Arial" panose="020B0604020202020204" pitchFamily="34" charset="0"/>
              <a:buChar char="•"/>
            </a:pPr>
            <a:r>
              <a:rPr lang="en-IN" sz="1867" dirty="0"/>
              <a:t>Use Spring MVC and Spring - Hibernate Integration</a:t>
            </a:r>
          </a:p>
          <a:p>
            <a:pPr marL="380990" indent="-380990" algn="just">
              <a:spcBef>
                <a:spcPts val="400"/>
              </a:spcBef>
              <a:spcAft>
                <a:spcPts val="400"/>
              </a:spcAft>
              <a:buFont typeface="Arial" panose="020B0604020202020204" pitchFamily="34" charset="0"/>
              <a:buChar char="•"/>
            </a:pPr>
            <a:r>
              <a:rPr lang="en-IN" sz="1867" dirty="0"/>
              <a:t>Spring version 3 or 4 should be used</a:t>
            </a:r>
          </a:p>
          <a:p>
            <a:pPr marL="380990" indent="-380990" algn="just">
              <a:spcBef>
                <a:spcPts val="400"/>
              </a:spcBef>
              <a:spcAft>
                <a:spcPts val="4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52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38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00809"/>
            <a:ext cx="11713301" cy="2703753"/>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Completeness and Correctness</a:t>
            </a:r>
          </a:p>
          <a:p>
            <a:pPr marL="380990" indent="-380990">
              <a:spcAft>
                <a:spcPts val="267"/>
              </a:spcAft>
              <a:buFont typeface="Arial" panose="020B0604020202020204" pitchFamily="34" charset="0"/>
              <a:buChar char="•"/>
            </a:pPr>
            <a:r>
              <a:rPr lang="en-IN" sz="1867" dirty="0"/>
              <a:t>Usage of Spring Framework And Hibernate</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Application UI Design</a:t>
            </a:r>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52120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18- Day 22</a:t>
            </a:r>
            <a:br>
              <a:rPr lang="en-IN" sz="3733" dirty="0"/>
            </a:br>
            <a:r>
              <a:rPr lang="en-IN" sz="3733" dirty="0"/>
              <a:t>Web Services </a:t>
            </a:r>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3" name="Picture 2"/>
          <p:cNvPicPr>
            <a:picLocks noChangeAspect="1"/>
          </p:cNvPicPr>
          <p:nvPr/>
        </p:nvPicPr>
        <p:blipFill>
          <a:blip r:embed="rId3"/>
          <a:stretch>
            <a:fillRect/>
          </a:stretch>
        </p:blipFill>
        <p:spPr>
          <a:xfrm>
            <a:off x="2554136" y="3972841"/>
            <a:ext cx="1724653" cy="1724653"/>
          </a:xfrm>
          <a:prstGeom prst="rect">
            <a:avLst/>
          </a:prstGeom>
        </p:spPr>
      </p:pic>
      <p:pic>
        <p:nvPicPr>
          <p:cNvPr id="6" name="Picture 5" descr="Icon&#10;&#10;Description automatically generated">
            <a:extLst>
              <a:ext uri="{FF2B5EF4-FFF2-40B4-BE49-F238E27FC236}">
                <a16:creationId xmlns:a16="http://schemas.microsoft.com/office/drawing/2014/main" id="{B6B983D9-64DB-4937-BAC0-74758956A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525" y="4058879"/>
            <a:ext cx="2952750" cy="1552575"/>
          </a:xfrm>
          <a:prstGeom prst="rect">
            <a:avLst/>
          </a:prstGeom>
        </p:spPr>
      </p:pic>
    </p:spTree>
    <p:extLst>
      <p:ext uri="{BB962C8B-B14F-4D97-AF65-F5344CB8AC3E}">
        <p14:creationId xmlns:p14="http://schemas.microsoft.com/office/powerpoint/2010/main" val="31446558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921087"/>
            <a:ext cx="6624736" cy="2718693"/>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Exception, Threads and Essential classes</a:t>
            </a:r>
            <a:r>
              <a:rPr lang="en-IN" sz="2400" dirty="0"/>
              <a:t> [3h 30m]</a:t>
            </a:r>
          </a:p>
          <a:p>
            <a:pPr marL="380990" indent="-380990">
              <a:spcAft>
                <a:spcPts val="800"/>
              </a:spcAft>
              <a:buFont typeface="Wingdings" panose="05000000000000000000" pitchFamily="2" charset="2"/>
              <a:buChar char="ü"/>
            </a:pPr>
            <a:r>
              <a:rPr lang="en-IN" sz="2400" dirty="0">
                <a:hlinkClick r:id="rId5"/>
              </a:rPr>
              <a:t>Java Collection Framework</a:t>
            </a:r>
            <a:r>
              <a:rPr lang="en-IN" sz="2400" dirty="0"/>
              <a:t> [2h 30m]</a:t>
            </a:r>
          </a:p>
          <a:p>
            <a:pPr marL="380990" indent="-380990">
              <a:spcAft>
                <a:spcPts val="800"/>
              </a:spcAft>
              <a:buFont typeface="Wingdings" panose="05000000000000000000" pitchFamily="2" charset="2"/>
              <a:buChar char="ü"/>
            </a:pPr>
            <a:r>
              <a:rPr lang="en-IN" sz="2400" dirty="0">
                <a:hlinkClick r:id="rId6"/>
              </a:rPr>
              <a:t>Ant Tutorial</a:t>
            </a:r>
            <a:r>
              <a:rPr lang="en-IN" sz="2400" dirty="0"/>
              <a:t> [1h 30m]</a:t>
            </a:r>
          </a:p>
          <a:p>
            <a:pPr marL="380990" indent="-380990">
              <a:spcAft>
                <a:spcPts val="800"/>
              </a:spcAft>
              <a:buFont typeface="Wingdings" panose="05000000000000000000" pitchFamily="2" charset="2"/>
              <a:buChar char="ü"/>
            </a:pPr>
            <a:r>
              <a:rPr lang="en-IN" sz="2400" dirty="0">
                <a:hlinkClick r:id="rId7"/>
              </a:rPr>
              <a:t>Maven Tutorial</a:t>
            </a:r>
            <a:r>
              <a:rPr lang="en-IN" sz="2400" dirty="0"/>
              <a:t> [1h 30m]</a:t>
            </a:r>
            <a:endParaRPr lang="en-IN" sz="2400" dirty="0">
              <a:hlinkClick r:id="rId8"/>
            </a:endParaRPr>
          </a:p>
        </p:txBody>
      </p:sp>
      <p:sp>
        <p:nvSpPr>
          <p:cNvPr id="8" name="TextBox 7"/>
          <p:cNvSpPr txBox="1"/>
          <p:nvPr/>
        </p:nvSpPr>
        <p:spPr>
          <a:xfrm>
            <a:off x="6960096" y="1941101"/>
            <a:ext cx="4792645" cy="2780248"/>
          </a:xfrm>
          <a:prstGeom prst="rect">
            <a:avLst/>
          </a:prstGeom>
          <a:noFill/>
        </p:spPr>
        <p:txBody>
          <a:bodyPr wrap="square" rtlCol="0">
            <a:spAutoFit/>
          </a:bodyPr>
          <a:lstStyle/>
          <a:p>
            <a:pPr>
              <a:spcAft>
                <a:spcPts val="800"/>
              </a:spcAft>
            </a:pPr>
            <a:r>
              <a:rPr lang="en-IN" sz="2400" b="1" dirty="0">
                <a:solidFill>
                  <a:schemeClr val="accent2"/>
                </a:solidFill>
              </a:rPr>
              <a:t>Video Material</a:t>
            </a:r>
          </a:p>
          <a:p>
            <a:pPr marL="380990" indent="-380990">
              <a:buFont typeface="Wingdings" panose="05000000000000000000" pitchFamily="2" charset="2"/>
              <a:buChar char="ü"/>
            </a:pPr>
            <a:r>
              <a:rPr lang="en-IN" sz="2400" dirty="0">
                <a:hlinkClick r:id="rId9"/>
              </a:rPr>
              <a:t>Java Fundamentals: The Core Platform</a:t>
            </a:r>
            <a:r>
              <a:rPr lang="en-IN" sz="2400" dirty="0"/>
              <a:t> [7h 25m]</a:t>
            </a:r>
          </a:p>
          <a:p>
            <a:pPr marL="380990" indent="-380990">
              <a:buFont typeface="Wingdings" panose="05000000000000000000" pitchFamily="2" charset="2"/>
              <a:buChar char="ü"/>
            </a:pPr>
            <a:r>
              <a:rPr lang="en-IN" sz="2400" dirty="0">
                <a:hlinkClick r:id="rId10"/>
              </a:rPr>
              <a:t>Java Generics </a:t>
            </a:r>
            <a:r>
              <a:rPr lang="en-IN" sz="2400" dirty="0"/>
              <a:t>[4h 15m]</a:t>
            </a:r>
          </a:p>
          <a:p>
            <a:pPr marL="380990" indent="-380990">
              <a:buFont typeface="Wingdings" panose="05000000000000000000" pitchFamily="2" charset="2"/>
              <a:buChar char="ü"/>
            </a:pPr>
            <a:r>
              <a:rPr lang="en-IN" sz="2400" dirty="0">
                <a:hlinkClick r:id="rId11"/>
              </a:rPr>
              <a:t>Maven Fundamentals </a:t>
            </a:r>
            <a:r>
              <a:rPr lang="en-IN" sz="2400" dirty="0"/>
              <a:t>[2h 30m]</a:t>
            </a:r>
          </a:p>
          <a:p>
            <a:pPr marL="380990" indent="-380990">
              <a:buFont typeface="Wingdings" panose="05000000000000000000" pitchFamily="2" charset="2"/>
              <a:buChar char="ü"/>
            </a:pPr>
            <a:r>
              <a:rPr lang="en-IN" sz="2400" dirty="0">
                <a:hlinkClick r:id="rId12"/>
              </a:rPr>
              <a:t>New Features in Java 8</a:t>
            </a:r>
            <a:r>
              <a:rPr lang="en-IN" sz="2400" dirty="0"/>
              <a:t> [4h 15m]</a:t>
            </a:r>
          </a:p>
          <a:p>
            <a:pPr marL="380990" indent="-380990">
              <a:buFont typeface="Wingdings" panose="05000000000000000000" pitchFamily="2" charset="2"/>
              <a:buChar char="ü"/>
            </a:pPr>
            <a:r>
              <a:rPr lang="en-IN" sz="2400" dirty="0">
                <a:hlinkClick r:id="rId13"/>
              </a:rPr>
              <a:t>New Features in Java 9</a:t>
            </a:r>
            <a:r>
              <a:rPr lang="en-IN" sz="2400" dirty="0"/>
              <a:t> [3h 33m]</a:t>
            </a:r>
          </a:p>
        </p:txBody>
      </p:sp>
      <p:pic>
        <p:nvPicPr>
          <p:cNvPr id="9" name="Picture 8" descr="iChat Video ico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556327" y="1901448"/>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879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Service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40</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1528" y="1796819"/>
            <a:ext cx="5350182" cy="1118127"/>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Develop Web Application using Spring MVC and Spring boot</a:t>
            </a:r>
          </a:p>
        </p:txBody>
      </p:sp>
      <p:sp>
        <p:nvSpPr>
          <p:cNvPr id="8" name="TextBox 7"/>
          <p:cNvSpPr txBox="1"/>
          <p:nvPr/>
        </p:nvSpPr>
        <p:spPr>
          <a:xfrm>
            <a:off x="5999989" y="1866889"/>
            <a:ext cx="5280587" cy="4042710"/>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indent="-380990">
              <a:spcAft>
                <a:spcPts val="400"/>
              </a:spcAft>
              <a:buFont typeface="Arial" panose="020B0604020202020204" pitchFamily="34" charset="0"/>
              <a:buChar char="•"/>
            </a:pPr>
            <a:r>
              <a:rPr lang="en-IN" sz="2400" dirty="0">
                <a:solidFill>
                  <a:schemeClr val="accent1"/>
                </a:solidFill>
              </a:rPr>
              <a:t>Basics</a:t>
            </a:r>
            <a:r>
              <a:rPr lang="en-IN" sz="2400" dirty="0"/>
              <a:t>(Duration 11h)</a:t>
            </a:r>
            <a:endParaRPr lang="en-IN" sz="2400" dirty="0">
              <a:solidFill>
                <a:schemeClr val="accent1"/>
              </a:solidFill>
            </a:endParaRPr>
          </a:p>
          <a:p>
            <a:pPr marL="990575" lvl="1" indent="-380990">
              <a:spcAft>
                <a:spcPts val="400"/>
              </a:spcAft>
              <a:buFont typeface="Wingdings" panose="05000000000000000000" pitchFamily="2" charset="2"/>
              <a:buChar char="ü"/>
            </a:pPr>
            <a:r>
              <a:rPr lang="en-IN" sz="1867" dirty="0"/>
              <a:t>Introduction</a:t>
            </a:r>
          </a:p>
          <a:p>
            <a:pPr marL="990575" lvl="1" indent="-380990">
              <a:buFont typeface="Wingdings" panose="05000000000000000000" pitchFamily="2" charset="2"/>
              <a:buChar char="ü"/>
            </a:pPr>
            <a:r>
              <a:rPr lang="en-IN" sz="1867" dirty="0"/>
              <a:t>REST Core Components</a:t>
            </a:r>
          </a:p>
          <a:p>
            <a:pPr marL="990575" lvl="1" indent="-380990">
              <a:buFont typeface="Wingdings" panose="05000000000000000000" pitchFamily="2" charset="2"/>
              <a:buChar char="ü"/>
            </a:pPr>
            <a:r>
              <a:rPr lang="en-IN" sz="1867" dirty="0"/>
              <a:t>SOAP Core Components</a:t>
            </a:r>
          </a:p>
          <a:p>
            <a:pPr marL="380990" indent="-380990">
              <a:spcAft>
                <a:spcPts val="400"/>
              </a:spcAft>
              <a:buFont typeface="Arial" panose="020B0604020202020204" pitchFamily="34" charset="0"/>
              <a:buChar char="•"/>
            </a:pPr>
            <a:r>
              <a:rPr lang="en-IN" sz="2400" dirty="0">
                <a:solidFill>
                  <a:schemeClr val="accent1"/>
                </a:solidFill>
              </a:rPr>
              <a:t>Advance</a:t>
            </a:r>
            <a:r>
              <a:rPr lang="en-IN" sz="2400" dirty="0"/>
              <a:t> (Duration 19h)</a:t>
            </a:r>
          </a:p>
          <a:p>
            <a:pPr marL="990575" lvl="1" indent="-380990">
              <a:buFont typeface="Wingdings" panose="05000000000000000000" pitchFamily="2" charset="2"/>
              <a:buChar char="ü"/>
            </a:pPr>
            <a:r>
              <a:rPr lang="en-IN" sz="1867" dirty="0"/>
              <a:t>RESTful Architecture</a:t>
            </a:r>
          </a:p>
          <a:p>
            <a:pPr marL="990575" lvl="1" indent="-380990">
              <a:buFont typeface="Wingdings" panose="05000000000000000000" pitchFamily="2" charset="2"/>
              <a:buChar char="ü"/>
            </a:pPr>
            <a:r>
              <a:rPr lang="en-IN" sz="1867" dirty="0"/>
              <a:t>HTTP methods</a:t>
            </a:r>
          </a:p>
          <a:p>
            <a:pPr marL="990575" lvl="1" indent="-380990">
              <a:buFont typeface="Wingdings" panose="05000000000000000000" pitchFamily="2" charset="2"/>
              <a:buChar char="ü"/>
            </a:pPr>
            <a:r>
              <a:rPr lang="en-IN" sz="1867" dirty="0"/>
              <a:t>Jackson</a:t>
            </a:r>
          </a:p>
          <a:p>
            <a:pPr marL="990575" lvl="1" indent="-380990">
              <a:buFont typeface="Wingdings" panose="05000000000000000000" pitchFamily="2" charset="2"/>
              <a:buChar char="ü"/>
            </a:pPr>
            <a:r>
              <a:rPr lang="en-IN" sz="1867" dirty="0"/>
              <a:t>Validations</a:t>
            </a:r>
          </a:p>
          <a:p>
            <a:pPr marL="990575" lvl="1" indent="-380990">
              <a:buFont typeface="Wingdings" panose="05000000000000000000" pitchFamily="2" charset="2"/>
              <a:buChar char="ü"/>
            </a:pPr>
            <a:r>
              <a:rPr lang="en-IN" sz="1867" dirty="0"/>
              <a:t>Filters</a:t>
            </a:r>
          </a:p>
          <a:p>
            <a:pPr marL="990575" lvl="1" indent="-380990">
              <a:buFont typeface="Wingdings" panose="05000000000000000000" pitchFamily="2" charset="2"/>
              <a:buChar char="ü"/>
            </a:pPr>
            <a:r>
              <a:rPr lang="en-IN" sz="1867" dirty="0"/>
              <a:t>Spring Boot</a:t>
            </a:r>
          </a:p>
        </p:txBody>
      </p:sp>
      <p:pic>
        <p:nvPicPr>
          <p:cNvPr id="10" name="Picture 9"/>
          <p:cNvPicPr>
            <a:picLocks noChangeAspect="1"/>
          </p:cNvPicPr>
          <p:nvPr/>
        </p:nvPicPr>
        <p:blipFill>
          <a:blip r:embed="rId4"/>
          <a:stretch>
            <a:fillRect/>
          </a:stretch>
        </p:blipFill>
        <p:spPr>
          <a:xfrm>
            <a:off x="911424" y="3188973"/>
            <a:ext cx="1632181" cy="1632181"/>
          </a:xfrm>
          <a:prstGeom prst="rect">
            <a:avLst/>
          </a:prstGeom>
        </p:spPr>
      </p:pic>
      <p:pic>
        <p:nvPicPr>
          <p:cNvPr id="11" name="Picture 10" descr="Icon&#10;&#10;Description automatically generated">
            <a:extLst>
              <a:ext uri="{FF2B5EF4-FFF2-40B4-BE49-F238E27FC236}">
                <a16:creationId xmlns:a16="http://schemas.microsoft.com/office/drawing/2014/main" id="{0EA8D221-1B31-4546-8C38-7513913E89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9458" y="3228775"/>
            <a:ext cx="2952750" cy="1552575"/>
          </a:xfrm>
          <a:prstGeom prst="rect">
            <a:avLst/>
          </a:prstGeom>
        </p:spPr>
      </p:pic>
    </p:spTree>
    <p:extLst>
      <p:ext uri="{BB962C8B-B14F-4D97-AF65-F5344CB8AC3E}">
        <p14:creationId xmlns:p14="http://schemas.microsoft.com/office/powerpoint/2010/main" val="28145321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783058054"/>
              </p:ext>
            </p:extLst>
          </p:nvPr>
        </p:nvGraphicFramePr>
        <p:xfrm>
          <a:off x="1007435" y="1988840"/>
          <a:ext cx="10657184" cy="3934267"/>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Day#18</a:t>
                      </a:r>
                    </a:p>
                  </a:txBody>
                  <a:tcPr marL="121920" marR="121920" marT="60960" marB="60960"/>
                </a:tc>
                <a:tc>
                  <a:txBody>
                    <a:bodyPr/>
                    <a:lstStyle/>
                    <a:p>
                      <a:r>
                        <a:rPr lang="en-US" sz="1400" b="1" baseline="0" dirty="0">
                          <a:solidFill>
                            <a:schemeClr val="tx1"/>
                          </a:solidFill>
                        </a:rPr>
                        <a:t>REST Webservices Basics | </a:t>
                      </a:r>
                      <a:r>
                        <a:rPr lang="en-IN" sz="1400" b="1" baseline="0" dirty="0">
                          <a:solidFill>
                            <a:schemeClr val="tx1"/>
                          </a:solidFill>
                        </a:rPr>
                        <a:t>REST Webservices | SOAP | WSDL</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Day#19</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SOAP Webservices Basics</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Day#20</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Spring Boot Introduction &amp; RESTful API with Spring Boot</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r h="671532">
                <a:tc>
                  <a:txBody>
                    <a:bodyPr/>
                    <a:lstStyle/>
                    <a:p>
                      <a:r>
                        <a:rPr lang="en-IN" sz="1400" b="1" dirty="0"/>
                        <a:t>Day#21</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Assignment#5</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r h="671532">
                <a:tc>
                  <a:txBody>
                    <a:bodyPr/>
                    <a:lstStyle/>
                    <a:p>
                      <a:r>
                        <a:rPr lang="en-IN" sz="1400" b="1" dirty="0">
                          <a:solidFill>
                            <a:schemeClr val="tx1"/>
                          </a:solidFill>
                        </a:rPr>
                        <a:t>Day#22</a:t>
                      </a:r>
                    </a:p>
                  </a:txBody>
                  <a:tcPr marL="121920" marR="121920" marT="60960" marB="60960"/>
                </a:tc>
                <a:tc>
                  <a:txBody>
                    <a:bodyPr/>
                    <a:lstStyle/>
                    <a:p>
                      <a:r>
                        <a:rPr lang="en-IN" sz="1400" b="1" baseline="0" dirty="0">
                          <a:solidFill>
                            <a:schemeClr val="tx1"/>
                          </a:solidFill>
                        </a:rPr>
                        <a:t>Assignment#5</a:t>
                      </a:r>
                      <a:endParaRPr lang="en-IN" sz="1400" b="1" dirty="0">
                        <a:solidFill>
                          <a:schemeClr val="tx1"/>
                        </a:solidFill>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89790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6432715" cy="2821285"/>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hlinkClick r:id="rId4"/>
              </a:rPr>
              <a:t>REST Webservices Basics</a:t>
            </a:r>
            <a:r>
              <a:rPr lang="en-IN" sz="2400" dirty="0"/>
              <a:t> </a:t>
            </a:r>
            <a:r>
              <a:rPr lang="en-IN" sz="1867" dirty="0"/>
              <a:t>(Refer chap. 20) </a:t>
            </a:r>
            <a:r>
              <a:rPr lang="en-IN" sz="2400" dirty="0"/>
              <a:t>[4h]</a:t>
            </a:r>
          </a:p>
          <a:p>
            <a:pPr marL="380990" indent="-380990">
              <a:spcAft>
                <a:spcPts val="800"/>
              </a:spcAft>
              <a:buFont typeface="Wingdings" panose="05000000000000000000" pitchFamily="2" charset="2"/>
              <a:buChar char="ü"/>
            </a:pPr>
            <a:r>
              <a:rPr lang="en-IN" sz="2400" dirty="0">
                <a:hlinkClick r:id="rId5"/>
              </a:rPr>
              <a:t>REST Webservices</a:t>
            </a:r>
            <a:r>
              <a:rPr lang="en-IN" sz="2400" dirty="0"/>
              <a:t> [2h]</a:t>
            </a:r>
            <a:endParaRPr lang="en-IN" sz="2400" dirty="0">
              <a:hlinkClick r:id="rId6"/>
            </a:endParaRPr>
          </a:p>
          <a:p>
            <a:pPr marL="380990" indent="-380990">
              <a:spcAft>
                <a:spcPts val="800"/>
              </a:spcAft>
              <a:buFont typeface="Wingdings" panose="05000000000000000000" pitchFamily="2" charset="2"/>
              <a:buChar char="ü"/>
            </a:pPr>
            <a:r>
              <a:rPr lang="en-IN" sz="2400" dirty="0">
                <a:hlinkClick r:id="rId7"/>
              </a:rPr>
              <a:t>SOAP</a:t>
            </a:r>
            <a:r>
              <a:rPr lang="en-IN" sz="2400" dirty="0"/>
              <a:t> [30m]</a:t>
            </a:r>
            <a:endParaRPr lang="en-IN" sz="2400" dirty="0">
              <a:hlinkClick r:id="rId8"/>
            </a:endParaRPr>
          </a:p>
          <a:p>
            <a:pPr marL="380990" indent="-380990">
              <a:spcAft>
                <a:spcPts val="800"/>
              </a:spcAft>
              <a:buFont typeface="Wingdings" panose="05000000000000000000" pitchFamily="2" charset="2"/>
              <a:buChar char="ü"/>
            </a:pPr>
            <a:r>
              <a:rPr lang="en-IN" sz="2400" dirty="0">
                <a:hlinkClick r:id="rId9"/>
              </a:rPr>
              <a:t>WSDL</a:t>
            </a:r>
            <a:r>
              <a:rPr lang="en-IN" sz="2400" dirty="0"/>
              <a:t> [30m]</a:t>
            </a:r>
            <a:endParaRPr lang="en-IN" sz="2400" dirty="0">
              <a:hlinkClick r:id="rId8"/>
            </a:endParaRPr>
          </a:p>
          <a:p>
            <a:pPr marL="380990" indent="-380990">
              <a:spcAft>
                <a:spcPts val="800"/>
              </a:spcAft>
              <a:buFont typeface="Wingdings" panose="05000000000000000000" pitchFamily="2" charset="2"/>
              <a:buChar char="ü"/>
            </a:pPr>
            <a:r>
              <a:rPr lang="en-IN" sz="2400" dirty="0">
                <a:hlinkClick r:id="rId8"/>
              </a:rPr>
              <a:t>SOAP Webservices Basics</a:t>
            </a:r>
            <a:r>
              <a:rPr lang="en-IN" sz="2400" dirty="0"/>
              <a:t> </a:t>
            </a:r>
            <a:r>
              <a:rPr lang="en-IN" sz="1867" dirty="0"/>
              <a:t>(Refer chap. 16) </a:t>
            </a:r>
            <a:r>
              <a:rPr lang="en-IN" sz="2400" dirty="0"/>
              <a:t>[4h]</a:t>
            </a:r>
          </a:p>
        </p:txBody>
      </p:sp>
      <p:sp>
        <p:nvSpPr>
          <p:cNvPr id="8" name="TextBox 7"/>
          <p:cNvSpPr txBox="1"/>
          <p:nvPr/>
        </p:nvSpPr>
        <p:spPr>
          <a:xfrm>
            <a:off x="6480043" y="2002579"/>
            <a:ext cx="5568619" cy="1405513"/>
          </a:xfrm>
          <a:prstGeom prst="rect">
            <a:avLst/>
          </a:prstGeom>
          <a:noFill/>
        </p:spPr>
        <p:txBody>
          <a:bodyPr wrap="square" rtlCol="0">
            <a:spAutoFit/>
          </a:bodyPr>
          <a:lstStyle/>
          <a:p>
            <a:pPr>
              <a:spcAft>
                <a:spcPts val="800"/>
              </a:spcAft>
            </a:pPr>
            <a:r>
              <a:rPr lang="en-IN" sz="2400" b="1" dirty="0">
                <a:solidFill>
                  <a:schemeClr val="accent2"/>
                </a:solidFill>
              </a:rPr>
              <a:t>Further References</a:t>
            </a:r>
          </a:p>
          <a:p>
            <a:pPr marL="380990" indent="-380990">
              <a:spcAft>
                <a:spcPts val="800"/>
              </a:spcAft>
              <a:buFont typeface="Arial" panose="020B0604020202020204" pitchFamily="34" charset="0"/>
              <a:buChar char="•"/>
            </a:pPr>
            <a:r>
              <a:rPr lang="en-IN" sz="2400" dirty="0"/>
              <a:t>   </a:t>
            </a:r>
            <a:r>
              <a:rPr lang="en-IN" sz="2400" dirty="0">
                <a:solidFill>
                  <a:schemeClr val="accent1"/>
                </a:solidFill>
              </a:rPr>
              <a:t>Video Material</a:t>
            </a:r>
          </a:p>
          <a:p>
            <a:pPr marL="380990" indent="-380990">
              <a:spcAft>
                <a:spcPts val="400"/>
              </a:spcAft>
              <a:buFont typeface="Wingdings" panose="05000000000000000000" pitchFamily="2" charset="2"/>
              <a:buChar char="ü"/>
            </a:pPr>
            <a:r>
              <a:rPr lang="en-US" sz="2400" dirty="0">
                <a:hlinkClick r:id="rId10"/>
              </a:rPr>
              <a:t>Your first Spring Boot Application </a:t>
            </a:r>
            <a:r>
              <a:rPr lang="en-US" sz="2400" dirty="0"/>
              <a:t>[2h]</a:t>
            </a:r>
            <a:endParaRPr lang="en-US" sz="2400" dirty="0">
              <a:hlinkClick r:id="rId11"/>
            </a:endParaRPr>
          </a:p>
        </p:txBody>
      </p:sp>
      <p:pic>
        <p:nvPicPr>
          <p:cNvPr id="9" name="Picture 8" descr="iChat Video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48485" y="2461005"/>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5597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5</a:t>
            </a:r>
          </a:p>
        </p:txBody>
      </p:sp>
    </p:spTree>
    <p:extLst>
      <p:ext uri="{BB962C8B-B14F-4D97-AF65-F5344CB8AC3E}">
        <p14:creationId xmlns:p14="http://schemas.microsoft.com/office/powerpoint/2010/main" val="32412877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4463530"/>
          </a:xfrm>
          <a:prstGeom prst="rect">
            <a:avLst/>
          </a:prstGeom>
          <a:noFill/>
        </p:spPr>
        <p:txBody>
          <a:bodyPr wrap="square" rtlCol="0">
            <a:spAutoFit/>
          </a:bodyPr>
          <a:lstStyle/>
          <a:p>
            <a:pPr>
              <a:spcAft>
                <a:spcPts val="800"/>
              </a:spcAft>
            </a:pPr>
            <a:r>
              <a:rPr lang="en-IN" sz="1867" dirty="0"/>
              <a:t>Develop a web application (Application 1) using Spring MVC and JSP for HR Manager. HR manager can login to application and manage employees. </a:t>
            </a:r>
          </a:p>
          <a:p>
            <a:pPr>
              <a:spcAft>
                <a:spcPts val="800"/>
              </a:spcAft>
            </a:pPr>
            <a:r>
              <a:rPr lang="en-IN" sz="1867" dirty="0"/>
              <a:t>However the details of the Employees are maintained on a separate server (Application 2) which exposes RESTful webservices using Spring Boot to support CRUD operations on employee data.</a:t>
            </a:r>
          </a:p>
          <a:p>
            <a:pPr>
              <a:spcAft>
                <a:spcPts val="800"/>
              </a:spcAft>
            </a:pPr>
            <a:r>
              <a:rPr lang="en-IN" sz="1867" dirty="0"/>
              <a:t> </a:t>
            </a:r>
          </a:p>
          <a:p>
            <a:pPr>
              <a:spcAft>
                <a:spcPts val="800"/>
              </a:spcAft>
            </a:pPr>
            <a:r>
              <a:rPr lang="en-IN" sz="1867" dirty="0"/>
              <a:t>Following functionalities are expected</a:t>
            </a:r>
          </a:p>
          <a:p>
            <a:pPr marL="457189" indent="-457189">
              <a:spcAft>
                <a:spcPts val="800"/>
              </a:spcAft>
              <a:buAutoNum type="arabicPeriod"/>
            </a:pPr>
            <a:r>
              <a:rPr lang="en-IN" sz="1867" dirty="0"/>
              <a:t>HR Manager Login/Logout</a:t>
            </a:r>
          </a:p>
          <a:p>
            <a:pPr marL="457189" indent="-457189">
              <a:spcAft>
                <a:spcPts val="800"/>
              </a:spcAft>
              <a:buAutoNum type="arabicPeriod"/>
            </a:pPr>
            <a:r>
              <a:rPr lang="en-IN" sz="1867" dirty="0"/>
              <a:t>Employee listing</a:t>
            </a:r>
          </a:p>
          <a:p>
            <a:pPr marL="457189" indent="-457189">
              <a:spcAft>
                <a:spcPts val="800"/>
              </a:spcAft>
              <a:buAutoNum type="arabicPeriod"/>
            </a:pPr>
            <a:r>
              <a:rPr lang="en-IN" sz="1867" dirty="0"/>
              <a:t>Edit an employee details</a:t>
            </a:r>
          </a:p>
          <a:p>
            <a:pPr>
              <a:spcAft>
                <a:spcPts val="800"/>
              </a:spcAft>
            </a:pP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920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HR Manager Login</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o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195" y="2034248"/>
            <a:ext cx="7698317" cy="408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4278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List Employees Details</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listing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522" y="2213770"/>
            <a:ext cx="6107863" cy="4287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0797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Application UI…</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379656"/>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Edit Details</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Ed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371" y="2180861"/>
            <a:ext cx="5548875" cy="398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5799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2719142"/>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The complete assignment should be done using Spring MVC, Tomcat, Spring Boot and Hibernate only.</a:t>
            </a:r>
            <a:endParaRPr lang="en-IN" sz="1867" dirty="0"/>
          </a:p>
          <a:p>
            <a:pPr marL="380990" indent="-380990">
              <a:spcBef>
                <a:spcPts val="400"/>
              </a:spcBef>
              <a:spcAft>
                <a:spcPts val="400"/>
              </a:spcAft>
              <a:buFont typeface="Arial" panose="020B0604020202020204" pitchFamily="34" charset="0"/>
              <a:buChar char="•"/>
            </a:pPr>
            <a:r>
              <a:rPr lang="en-US" sz="1867" dirty="0"/>
              <a:t>Well documented HTML, JS and CSS files</a:t>
            </a:r>
          </a:p>
          <a:p>
            <a:pPr marL="380990" indent="-380990">
              <a:spcBef>
                <a:spcPts val="400"/>
              </a:spcBef>
              <a:spcAft>
                <a:spcPts val="400"/>
              </a:spcAft>
              <a:buFont typeface="Arial" panose="020B0604020202020204" pitchFamily="34" charset="0"/>
              <a:buChar char="•"/>
            </a:pPr>
            <a:r>
              <a:rPr lang="en-US" sz="1867" dirty="0"/>
              <a:t>Code should follow Java Coding Standards, Guidelines and best practices</a:t>
            </a:r>
          </a:p>
          <a:p>
            <a:pPr marL="380990" indent="-380990">
              <a:spcBef>
                <a:spcPts val="400"/>
              </a:spcBef>
              <a:spcAft>
                <a:spcPts val="400"/>
              </a:spcAft>
              <a:buFont typeface="Arial" panose="020B0604020202020204" pitchFamily="34" charset="0"/>
              <a:buChar char="•"/>
            </a:pPr>
            <a:r>
              <a:rPr lang="en-US" sz="1867" dirty="0"/>
              <a:t>Follow best practices for restful webservices</a:t>
            </a:r>
          </a:p>
          <a:p>
            <a:pPr marL="380990" indent="-380990">
              <a:spcBef>
                <a:spcPts val="400"/>
              </a:spcBef>
              <a:spcAft>
                <a:spcPts val="400"/>
              </a:spcAft>
              <a:buFont typeface="Arial" panose="020B0604020202020204" pitchFamily="34" charset="0"/>
              <a:buChar char="•"/>
            </a:pPr>
            <a:r>
              <a:rPr lang="en-US" sz="1867" dirty="0"/>
              <a:t>Use of appropriate HTTP codes and exception handling for REST APIs.</a:t>
            </a:r>
          </a:p>
          <a:p>
            <a:pPr marL="380990" indent="-380990">
              <a:spcBef>
                <a:spcPts val="400"/>
              </a:spcBef>
              <a:spcAft>
                <a:spcPts val="400"/>
              </a:spcAft>
              <a:buFont typeface="Arial" panose="020B0604020202020204" pitchFamily="34" charset="0"/>
              <a:buChar char="•"/>
            </a:pPr>
            <a:r>
              <a:rPr lang="en-US" sz="1867" dirty="0"/>
              <a:t>Server to server webservice communication</a:t>
            </a:r>
          </a:p>
          <a:p>
            <a:pPr marL="380990" indent="-380990">
              <a:spcBef>
                <a:spcPts val="400"/>
              </a:spcBef>
              <a:spcAft>
                <a:spcPts val="4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3719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49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5397"/>
            <a:ext cx="11713301" cy="2334422"/>
          </a:xfrm>
          <a:prstGeom prst="rect">
            <a:avLst/>
          </a:prstGeom>
          <a:noFill/>
        </p:spPr>
        <p:txBody>
          <a:bodyPr wrap="square" rtlCol="0">
            <a:spAutoFit/>
          </a:bodyPr>
          <a:lstStyle/>
          <a:p>
            <a:pPr marL="380990" indent="-380990">
              <a:spcAft>
                <a:spcPts val="267"/>
              </a:spcAft>
              <a:buFont typeface="Arial" panose="020B0604020202020204" pitchFamily="34" charset="0"/>
              <a:buChar char="•"/>
            </a:pPr>
            <a:r>
              <a:rPr lang="en-IN" sz="1867" dirty="0"/>
              <a:t>Code correctness</a:t>
            </a:r>
          </a:p>
          <a:p>
            <a:pPr marL="380990" indent="-380990">
              <a:spcAft>
                <a:spcPts val="267"/>
              </a:spcAft>
              <a:buFont typeface="Arial" panose="020B0604020202020204" pitchFamily="34" charset="0"/>
              <a:buChar char="•"/>
            </a:pPr>
            <a:r>
              <a:rPr lang="en-IN" sz="1867" dirty="0"/>
              <a:t>Code modularity</a:t>
            </a:r>
          </a:p>
          <a:p>
            <a:pPr marL="380990" indent="-380990">
              <a:spcAft>
                <a:spcPts val="267"/>
              </a:spcAft>
              <a:buFont typeface="Arial" panose="020B0604020202020204" pitchFamily="34" charset="0"/>
              <a:buChar char="•"/>
            </a:pPr>
            <a:r>
              <a:rPr lang="en-IN" sz="1867" dirty="0"/>
              <a:t>Code should be in running condition</a:t>
            </a:r>
          </a:p>
          <a:p>
            <a:pPr marL="380990" indent="-380990">
              <a:spcAft>
                <a:spcPts val="267"/>
              </a:spcAft>
              <a:buFont typeface="Arial" panose="020B0604020202020204" pitchFamily="34" charset="0"/>
              <a:buChar char="•"/>
            </a:pPr>
            <a:r>
              <a:rPr lang="en-IN" sz="1867" dirty="0"/>
              <a:t>Use of Spring Boot</a:t>
            </a:r>
          </a:p>
          <a:p>
            <a:pPr marL="380990" indent="-380990">
              <a:spcAft>
                <a:spcPts val="267"/>
              </a:spcAft>
              <a:buFont typeface="Arial" panose="020B0604020202020204" pitchFamily="34" charset="0"/>
              <a:buChar char="•"/>
              <a:tabLst>
                <a:tab pos="2154713" algn="l"/>
              </a:tabLst>
            </a:pPr>
            <a:r>
              <a:rPr lang="en-IN" sz="1867" dirty="0"/>
              <a:t>Face to face discussion</a:t>
            </a:r>
          </a:p>
          <a:p>
            <a:pPr marL="380990" indent="-380990">
              <a:spcAft>
                <a:spcPts val="267"/>
              </a:spcAft>
              <a:buFont typeface="Arial" panose="020B0604020202020204" pitchFamily="34" charset="0"/>
              <a:buChar char="•"/>
              <a:tabLst>
                <a:tab pos="2154713" algn="l"/>
              </a:tabLst>
            </a:pPr>
            <a:r>
              <a:rPr lang="en-IN" sz="1867" dirty="0"/>
              <a:t>Adhere to Java Coding Standards And Guidelines</a:t>
            </a:r>
          </a:p>
          <a:p>
            <a:pPr marL="380990" indent="-380990">
              <a:spcAft>
                <a:spcPts val="267"/>
              </a:spcAft>
              <a:buFont typeface="Arial" panose="020B0604020202020204" pitchFamily="34" charset="0"/>
              <a:buChar char="•"/>
              <a:tabLst>
                <a:tab pos="2154713" algn="l"/>
              </a:tabLst>
            </a:pPr>
            <a:r>
              <a:rPr lang="en-IN" sz="1867" dirty="0"/>
              <a:t>Implementation of 3-tier architecture</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53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0" y="3140969"/>
            <a:ext cx="4935390" cy="995209"/>
          </a:xfrm>
          <a:prstGeom prst="rect">
            <a:avLst/>
          </a:prstGeom>
          <a:noFill/>
        </p:spPr>
        <p:txBody>
          <a:bodyPr wrap="none" rtlCol="0">
            <a:spAutoFit/>
          </a:bodyPr>
          <a:lstStyle/>
          <a:p>
            <a:r>
              <a:rPr lang="en-IN" sz="5867" b="1" i="1" dirty="0">
                <a:solidFill>
                  <a:schemeClr val="accent2"/>
                </a:solidFill>
              </a:rPr>
              <a:t>Assignment # 1</a:t>
            </a:r>
          </a:p>
        </p:txBody>
      </p:sp>
    </p:spTree>
    <p:extLst>
      <p:ext uri="{BB962C8B-B14F-4D97-AF65-F5344CB8AC3E}">
        <p14:creationId xmlns:p14="http://schemas.microsoft.com/office/powerpoint/2010/main" val="18798305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1600200"/>
            <a:ext cx="9835819" cy="990600"/>
          </a:xfrm>
        </p:spPr>
        <p:txBody>
          <a:bodyPr anchor="ctr">
            <a:normAutofit fontScale="90000"/>
          </a:bodyPr>
          <a:lstStyle/>
          <a:p>
            <a:r>
              <a:rPr lang="en-IN" sz="3733" dirty="0"/>
              <a:t>Day 23 - Day 25</a:t>
            </a:r>
            <a:br>
              <a:rPr lang="en-IN" sz="3733" dirty="0"/>
            </a:br>
            <a:r>
              <a:rPr lang="en-IN" sz="3733" dirty="0"/>
              <a:t>DevOps - CI/CD</a:t>
            </a:r>
          </a:p>
        </p:txBody>
      </p:sp>
      <p:sp>
        <p:nvSpPr>
          <p:cNvPr id="2" name="AutoShape 2" descr="data:image/jpeg;base64,/9j/4AAQSkZJRgABAQAAAQABAAD/2wCEAAkGBxMTEhQUEBQUFBUUGBgaFBgUGRcXFhkYGh4YGBQXIBwZHCkgHRolHBcaLTEiJSsrLi4uFx8zOzMuNygtLisBCgoKDg0OGxAQGy4lHyY3ODQsNy0sLCwsLywsNy40NC8tLzEsLDQsNDQsLDQsLCw0LCwsLCwsLCw0LCwsNCwsLP/AABEIAEQAzAMBIgACEQEDEQH/xAAcAAACAwADAQAAAAAAAAAAAAAABwUGCAEDBAL/xABCEAACAQIDBAYGBggGAwAAAAABAgMAEQQFEgYHITETQVFhcZEiMnOBobIUIzM0crEkNUJikqKz8CVSgsHD0RWjwv/EABkBAAMBAQEAAAAAAAAAAAAAAAADBAIBBf/EACcRAAICAQMDBAIDAAAAAAAAAAECAAMRBBIhMTJBEzNRcSIjFKHw/9oADAMBAAIRAxEAPwB4UV58wxqQxvLKwVIwWYnqApD7Ub08XiGIwzHDxfshbdIR2s3b3DlTa6ms6Rdlip1mgKKysMxxremJcUf3g8p8ON6lso3h5hhzwmMijmsvpe6/rfGnHSN4MUNSPImk6Khdnc5aeNDKgjkKqzIDfTqFwPG1ePbDbbD5eUE6yM0gYqEAPBbA8SQBzqYKScCUFgBkyzUVS9kN4UWPeVViaIRhTdyCTqJFrDlyq5g0MpU4MAwIyJzRRRWZ2FFFFEIUUUUQhRRRRCFFePOMyTDQyTy30RKWbSLmw7BVCh3v4eSaOKKCU9I6pqYqoGohb2uT11ta2boJlnVepjJorqw+IDi6121iahRRRRCFFFVXbrZ/FY0RRQTrDAb/AEgWOphwsOHMc+Fx336idABPMs0GJR76HVrGx0kGx7Dau2kfnuz8eVZhgBl88rTOwWRHKE6dSBQdCiyvduBBHC4tbi8K4DmbdAuCDwYt9+eNZMDHGpsJZgG/Cqs1vMClXsPhI3nZpVD9GhZEbiGe4C3HWBe9u4U4972SNicD9WNTwsJABzIAIYeRPlSBweKeJw8ZKsP7IIr0KBuqIHWefccWAnpNC5XkDyKGklk7gGKgeAHACvFmu7+J2R2QOUZW/wApbSb6SQOKnr8TUBsfvXjAWPGLo5DWtyviQOIpp5fmMUyB4XV1PIqbipGV6z8SgMriReT4QQBpJ3VSxuWYhRc+PClfv1xcck2FMbo4CSX0MGtxTspi7yckkxmBaGEoGLo15CQtlNz6qk391IHaDZ6TBlBI8Tl9VuiLm2m3PWi9vVfkafplXdnPPxF6gnbjHEsG7LGxxtP0jomrobamC3szXtfnT3y7NYJAqxzROxHAK6k9/AGsxZPkk2J19CFIjALlnVAATYesRe57Kvewmz0uEmaVniZimhBGWYjUy6jfQAPRB6+utahFyWzz8TNDtgDHEduIxKRqXkZUUcSzEKoHbc158qzeDEp0mHkWRLkalPC68CP77QeulNvwDlMGSTpHSBhfgWOgjh3AHzqg5TtDiIYJMPhyy9MwuVvq4jSVHeeHLjwpaafcm4Gae/a2CJoPH7cZfDIY5cVGHHAgXax7CVBAPiam4cXGyB1dShFwwI0kHkb8rVmvB7GYtpIxLFoV3UNqeMOFJFyU16wLdZFX/biZzlczcQvSRhRy9EMAo8q49SBgqnrNLY2CSIxDtPg+lWH6TCZXOlUVgxJPIcOR8allN+VZe2IP+IYT2yfnWj9npS0Kk9lZuqFZAE7VZvGZ2ZlneGg+8TxRfjdVPkTc12ZZmcWIjWWBw6PfSwvY2JU8+9T5Vmrbw/4jjPbyfnTZ3XTkYXCLfh0Tn/3TVqykIgbM4lu5ismd4WZwtl2LVZYixiYAB1Jv2WBrP2QyBcVh2YgBZoiSeAADrck9QqxbR7B4iDppZJMPYF3sGlLEXJsPqrX9/vqpYeFnZUQXZ2CqOAuzGyjjw5mqqFUKQDmTXMxYZE0fsvnmGEfpYiEcTzkT/urSjggEEEHiCORHUazZDsHiC2mR4EGqzemXI42b7NW486cGN2iOFwc+IYerwhUggXJ0xLbs5e4VG9aggKcypHJBLDEs+aZzh8ML4maOIHlrYKT4A8T7qiItvstY2GLiv+8So82AFZ9RMTmGIYkmWVgWZnYBVUcySeCqL1KHYSe3oy4dvAzfmYrf7U7+PWvDNzF+s7dq8TRuGxaSANG6up5FSCPMVU95W1cuCjiTCqHxGIYrHcXC2sL262JZQAeZPXa1Ufdnlk+FaVpFKl2REUMCthdpH9EkH9gX7zV2232IOYGCQTGF4gQCATzIIIsRYgjnUtq7SQpzKqGBILiebYjYToJfpeOk6bFtx4kEIes35s3fyHUKv1LDLN1s8c0cpx8h0MGNg2o2IJFy3Xbrpn0tekZactnOf6nw6XFjS22x3bRTFpIgUc8yvI+K8j8DTLoIpisVOREMoYYMy9nmyuIwxJddSD9terxHMfl31xsrtPNgpA0bHQT6adRHX760pjsrjkBDKONZo2xy9cPjcRFH6qPw7rgG3xq6m31QVYSO2v0/yWaQyLNUxMSspuGAI8DxFKjfvAqzYXSLXSS/mlTu6fEN9Hw4J5q/kskij4KB7qht/wB9thPZy/MlIpXbdj7j7TmrMht1KgnFA8isPzmnjg8ujCghRSO3Un0sT4Q/OafmG9UeFZ1PuGdo7BFlv5UfRcP7Y/IaX27hL4mRh6yQOyHrVi8Sah2HS7C/fTC39/dcN7Y/I1L7duf0ib2B/rYenp7Bim94R3ZNs9F0YLC5PEk1Cb38OqZU4UWHSRfNV0yv7JfCqhvn/VkntIvmFS1d4lFnYYltifv+F9qtaN2Z+wTwrOWxR/T8L7Va0bsx9gnhT9X3CJ03aZnTbr9Y4z28nzGmruv+wwnsm/rT0qtuf1jjPbyfMaam64/UYX2Lf1p63qPaX/eJin3DLHvIwy/+OxbW4iJrVnvZ/wC9Yb28PzrWit436sxfsmrOuz/3vDe3h+daNL2Gdv71mi8gwKMHJUEl2PxNRu9XKWky2RYRxRlksOsKfS+BPlU1ssfQP4j+ZqZkQEEHrqNW2kGVMMjEypkebNh3ZlGoOuhxyuupX5+KCm5svvDy91Ec4MDdri6fxDl7669q918Ts0kF4ixudIBW/wCE2+BFLPP9lcRheMgDJf1lvw7Lgi4+I76t/Vd9yP8AZV9TR+EwUDWePSb8QRxBqSFIfdJtHJHK0DMWTSWUHjp021Adgsb+7vp6wSalBHXUllZRsSqt965nZRRRS5uUfe5tA+EwX1LMkkzhFZSQVA9JjccuAt76XuT73sZGAJ1Se3WfRY+XD4U7szwKzRlHAYHmGAI8jSxzjdRExJj1x/gsV/hb/YiqKnrC7XERYjk5Uzx4zfVIUIiwyq3azlgO+wAvSy+txM/7Uk0z+9mY/wB+AphJurAPpyzsOxY0Q+Zdvyq2bP7FrDwhjEWoWdydcrL1jUQLA9YUCm+tVWPwHMX6Vjn8zPVsLlXRBEUgiFAmocma5aQjuLs1Vrf7hD+iSj1R0iHxOll+VqamX4FYlCqK6M/yiPFQtFKoZW6j29R7jU1dm19xlDpldombdmtoWwbOVQOH0XuSPVJItbxpkbIbzZsRihHKqJH0baVUEkstjzP7t/KvFj910YY6TOB2KUYfzC48zUhkewscLh44XLjk8z6iLixsqBR19d6osspYE+YitLVIHic78MQHwmGYdcx+Rqo27f7eb2H/ADQU5s32RixMCR4hS4jOpQGK+la3EjnwqEyzYZYGJhiVNQCk6nY21Breke1RWFuUVbPM21RNgaXvK/sl8KrG9zCNJlc+gXKFHsOxWBbyW591WvBxaUA7K7JowwKniCLEGkK20gxzDIxMm5dizDKkq2ujBhflwpkYTe8YoQkeGBcDmz+j5AXqaz7dfhy5aNHUE3tEwUeTKwA8K6cs2CjQ3XDKx6mnYy/y2Cn3iq3uqfkiSpVavAMU2bYqSaZ5pRZpmMh4WB1Em47qb26ie8OH/dV094kdv/uvTnO75ZnE0+uRgANIbQpA5A2F7DqAtaprZrZ0wldKJEi3sqDt5kk8SfE1i65XQATdVTKxJkttthDLgMVGvFmifT42uKzHgsSY5I5ALmN1cA8iVIYD4VrYrcWpX7U7s4JJGkjV01Ek9GQBc8+BBHlauae5UyGnbqi2CJUod62Jjj0QxRqb3LG7HnxAB4VeNvNumhwKvhm0yzMgjYAGy21lrEW4rYf6qreE3bxA+kk8nczqi/yrf4ir1l2zCtCYpY06PSqhCNSgKLL61+XbQ7VZG0QVbMHcZScn3zOABi4Nfa0RAJ/0tw+NRu3u8SHGQ9Dh4HS59JpNN/ABSams43VRkkx64/wEMv8AC3H3BhUZht2Cq31kk8g/yrGkXgNWt/y8qYGoB3TBW7GJCbtsExklmt6Kp0YPbJJawHeFDE+7trQOVKRGt+yqzkGzIQINKxxx+pGvIX5sSeJY9ZPOrgi24CprbN7Zjq02LifVFFFLjJxRRRRCcaRXNFFEIUUUUQnBUUBaKKITmiiiiEKKKKIQtXAFFFEJzRRRRCFBFFFEJ8hB2V9UUUQhXzoHZRRRCfVFFFEJzRRRRCf/2Q=="/>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IN" sz="2400" dirty="0"/>
          </a:p>
        </p:txBody>
      </p:sp>
      <p:pic>
        <p:nvPicPr>
          <p:cNvPr id="7" name="Picture 3" descr="C:\Users\surender2567\Downloads\imageedit_4_2717526275.gif">
            <a:extLst>
              <a:ext uri="{FF2B5EF4-FFF2-40B4-BE49-F238E27FC236}">
                <a16:creationId xmlns:a16="http://schemas.microsoft.com/office/drawing/2014/main" id="{D1E5AAA8-C23A-451B-89D8-E94F52BA5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846" y="3429000"/>
            <a:ext cx="3359274" cy="19544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E:\temp\slide\sonar.png">
            <a:extLst>
              <a:ext uri="{FF2B5EF4-FFF2-40B4-BE49-F238E27FC236}">
                <a16:creationId xmlns:a16="http://schemas.microsoft.com/office/drawing/2014/main" id="{3F301316-E11D-439D-B1AB-AC85570EA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783" y="4149068"/>
            <a:ext cx="9525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50443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Web Service</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51</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1528" y="1796819"/>
            <a:ext cx="5350182" cy="789896"/>
          </a:xfrm>
          <a:prstGeom prst="rect">
            <a:avLst/>
          </a:prstGeom>
          <a:noFill/>
        </p:spPr>
        <p:txBody>
          <a:bodyPr wrap="square" rtlCol="0">
            <a:spAutoFit/>
          </a:bodyPr>
          <a:lstStyle/>
          <a:p>
            <a:r>
              <a:rPr lang="en-IN" sz="2400" b="1" dirty="0">
                <a:solidFill>
                  <a:schemeClr val="accent2"/>
                </a:solidFill>
              </a:rPr>
              <a:t>Objective</a:t>
            </a:r>
          </a:p>
          <a:p>
            <a:pPr marL="380990" indent="-380990">
              <a:buFont typeface="Arial" panose="020B0604020202020204" pitchFamily="34" charset="0"/>
              <a:buChar char="•"/>
            </a:pPr>
            <a:r>
              <a:rPr lang="en-IN" sz="2133" dirty="0"/>
              <a:t>Create a CI-CD pipeline in Jenkins</a:t>
            </a:r>
          </a:p>
        </p:txBody>
      </p:sp>
      <p:sp>
        <p:nvSpPr>
          <p:cNvPr id="8" name="TextBox 7"/>
          <p:cNvSpPr txBox="1"/>
          <p:nvPr/>
        </p:nvSpPr>
        <p:spPr>
          <a:xfrm>
            <a:off x="5999989" y="1866889"/>
            <a:ext cx="5280587" cy="3139321"/>
          </a:xfrm>
          <a:prstGeom prst="rect">
            <a:avLst/>
          </a:prstGeom>
          <a:noFill/>
        </p:spPr>
        <p:txBody>
          <a:bodyPr wrap="square" rtlCol="0">
            <a:spAutoFit/>
          </a:bodyPr>
          <a:lstStyle/>
          <a:p>
            <a:pPr>
              <a:spcAft>
                <a:spcPts val="800"/>
              </a:spcAft>
            </a:pPr>
            <a:r>
              <a:rPr lang="en-IN" sz="2400" b="1" dirty="0">
                <a:solidFill>
                  <a:schemeClr val="accent2"/>
                </a:solidFill>
              </a:rPr>
              <a:t>Course Content</a:t>
            </a:r>
          </a:p>
          <a:p>
            <a:pPr marL="380990" lvl="1" indent="-380990">
              <a:spcAft>
                <a:spcPts val="400"/>
              </a:spcAft>
              <a:buFont typeface="Arial" panose="020B0604020202020204" pitchFamily="34" charset="0"/>
              <a:buChar char="•"/>
            </a:pPr>
            <a:r>
              <a:rPr lang="en-US" sz="2400" dirty="0">
                <a:solidFill>
                  <a:schemeClr val="accent1"/>
                </a:solidFill>
              </a:rPr>
              <a:t>Build And CI </a:t>
            </a:r>
            <a:r>
              <a:rPr lang="en-IN" sz="2400" dirty="0"/>
              <a:t>(Duration -11h)</a:t>
            </a:r>
            <a:endParaRPr lang="en-US" sz="2400" dirty="0"/>
          </a:p>
          <a:p>
            <a:pPr marL="742950" lvl="1" indent="-285750">
              <a:buFont typeface="Wingdings" panose="05000000000000000000" pitchFamily="2" charset="2"/>
              <a:buChar char="ü"/>
            </a:pPr>
            <a:r>
              <a:rPr lang="en-IN" sz="2000" dirty="0"/>
              <a:t>What is CI?</a:t>
            </a:r>
          </a:p>
          <a:p>
            <a:pPr marL="742950" lvl="1" indent="-285750">
              <a:buFont typeface="Wingdings" panose="05000000000000000000" pitchFamily="2" charset="2"/>
              <a:buChar char="ü"/>
            </a:pPr>
            <a:r>
              <a:rPr lang="en-IN" sz="2000" dirty="0"/>
              <a:t>Know About Jenkins</a:t>
            </a:r>
          </a:p>
          <a:p>
            <a:pPr marL="742950" lvl="1" indent="-285750">
              <a:buFont typeface="Wingdings" panose="05000000000000000000" pitchFamily="2" charset="2"/>
              <a:buChar char="ü"/>
            </a:pPr>
            <a:r>
              <a:rPr lang="en-IN" sz="2000" dirty="0"/>
              <a:t>Jenkins Setup</a:t>
            </a:r>
          </a:p>
          <a:p>
            <a:pPr marL="742950" lvl="1" indent="-285750">
              <a:buFont typeface="Wingdings" panose="05000000000000000000" pitchFamily="2" charset="2"/>
              <a:buChar char="ü"/>
            </a:pPr>
            <a:r>
              <a:rPr lang="en-IN" sz="2000" dirty="0"/>
              <a:t>Creating a pipeline</a:t>
            </a:r>
          </a:p>
          <a:p>
            <a:pPr marL="742950" lvl="1" indent="-285750">
              <a:buFont typeface="Wingdings" panose="05000000000000000000" pitchFamily="2" charset="2"/>
              <a:buChar char="ü"/>
            </a:pPr>
            <a:r>
              <a:rPr lang="en-IN" sz="2000" dirty="0"/>
              <a:t>Sonar Setup for Jenkins</a:t>
            </a:r>
          </a:p>
          <a:p>
            <a:pPr marL="742950" lvl="1" indent="-285750">
              <a:buFont typeface="Wingdings" panose="05000000000000000000" pitchFamily="2" charset="2"/>
              <a:buChar char="ü"/>
            </a:pPr>
            <a:r>
              <a:rPr lang="en-IN" sz="2000" dirty="0"/>
              <a:t>Accessing Build And Sonar Reports</a:t>
            </a:r>
          </a:p>
          <a:p>
            <a:pPr marL="742950" lvl="1" indent="-285750">
              <a:buFont typeface="Wingdings" panose="05000000000000000000" pitchFamily="2" charset="2"/>
              <a:buChar char="ü"/>
            </a:pPr>
            <a:endParaRPr lang="en-IN" sz="2000" dirty="0"/>
          </a:p>
        </p:txBody>
      </p:sp>
      <p:pic>
        <p:nvPicPr>
          <p:cNvPr id="12" name="Picture 3" descr="C:\Users\surender2567\Downloads\imageedit_4_2717526275.gif">
            <a:extLst>
              <a:ext uri="{FF2B5EF4-FFF2-40B4-BE49-F238E27FC236}">
                <a16:creationId xmlns:a16="http://schemas.microsoft.com/office/drawing/2014/main" id="{E170BCB3-A59A-425B-B6E0-41F15B821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424" y="3429000"/>
            <a:ext cx="3359274" cy="19544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E:\temp\slide\sonar.png">
            <a:extLst>
              <a:ext uri="{FF2B5EF4-FFF2-40B4-BE49-F238E27FC236}">
                <a16:creationId xmlns:a16="http://schemas.microsoft.com/office/drawing/2014/main" id="{05FC1707-D921-4183-85B4-37248FAC8F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811" y="5393791"/>
            <a:ext cx="9525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3765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Module Plan</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52</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urender2567\Pictures\pla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6147" y="164638"/>
            <a:ext cx="1602515" cy="139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4254386223"/>
              </p:ext>
            </p:extLst>
          </p:nvPr>
        </p:nvGraphicFramePr>
        <p:xfrm>
          <a:off x="1007435" y="1978654"/>
          <a:ext cx="10657184" cy="2591203"/>
        </p:xfrm>
        <a:graphic>
          <a:graphicData uri="http://schemas.openxmlformats.org/drawingml/2006/table">
            <a:tbl>
              <a:tblPr firstRow="1" bandRow="1">
                <a:tableStyleId>{5C22544A-7EE6-4342-B048-85BDC9FD1C3A}</a:tableStyleId>
              </a:tblPr>
              <a:tblGrid>
                <a:gridCol w="1344149">
                  <a:extLst>
                    <a:ext uri="{9D8B030D-6E8A-4147-A177-3AD203B41FA5}">
                      <a16:colId xmlns:a16="http://schemas.microsoft.com/office/drawing/2014/main" val="20000"/>
                    </a:ext>
                  </a:extLst>
                </a:gridCol>
                <a:gridCol w="9313035">
                  <a:extLst>
                    <a:ext uri="{9D8B030D-6E8A-4147-A177-3AD203B41FA5}">
                      <a16:colId xmlns:a16="http://schemas.microsoft.com/office/drawing/2014/main" val="20001"/>
                    </a:ext>
                  </a:extLst>
                </a:gridCol>
              </a:tblGrid>
              <a:tr h="672075">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576064">
                <a:tc>
                  <a:txBody>
                    <a:bodyPr/>
                    <a:lstStyle/>
                    <a:p>
                      <a:r>
                        <a:rPr lang="en-IN" sz="1400" b="1" dirty="0">
                          <a:solidFill>
                            <a:schemeClr val="tx1"/>
                          </a:solidFill>
                        </a:rPr>
                        <a:t>Day#23</a:t>
                      </a:r>
                    </a:p>
                  </a:txBody>
                  <a:tcPr marL="121920" marR="121920" marT="60960" marB="60960"/>
                </a:tc>
                <a:tc>
                  <a:txBody>
                    <a:bodyPr/>
                    <a:lstStyle/>
                    <a:p>
                      <a:r>
                        <a:rPr lang="en-US" sz="1400" b="1" baseline="0" dirty="0">
                          <a:solidFill>
                            <a:schemeClr val="tx1"/>
                          </a:solidFill>
                        </a:rPr>
                        <a:t>Build and CI-CD</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671532">
                <a:tc>
                  <a:txBody>
                    <a:bodyPr/>
                    <a:lstStyle/>
                    <a:p>
                      <a:pPr marL="0" algn="l" rtl="0" eaLnBrk="1" hangingPunct="1"/>
                      <a:r>
                        <a:rPr lang="en-IN" sz="1400" b="1" kern="1200" dirty="0">
                          <a:solidFill>
                            <a:schemeClr val="dk1"/>
                          </a:solidFill>
                          <a:latin typeface="+mn-lt"/>
                          <a:ea typeface="+mn-ea"/>
                          <a:cs typeface="+mn-cs"/>
                        </a:rPr>
                        <a:t>Day#24</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Build and CI-CD | Assignment#6</a:t>
                      </a:r>
                    </a:p>
                  </a:txBody>
                  <a:tcPr marL="121920" marR="121920" marT="60960" marB="60960"/>
                </a:tc>
                <a:extLst>
                  <a:ext uri="{0D108BD9-81ED-4DB2-BD59-A6C34878D82A}">
                    <a16:rowId xmlns:a16="http://schemas.microsoft.com/office/drawing/2014/main" val="10002"/>
                  </a:ext>
                </a:extLst>
              </a:tr>
              <a:tr h="671532">
                <a:tc>
                  <a:txBody>
                    <a:bodyPr/>
                    <a:lstStyle/>
                    <a:p>
                      <a:r>
                        <a:rPr lang="en-IN" sz="1400" b="1" dirty="0"/>
                        <a:t>Day#25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Assignment #6</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05108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Study Material</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53</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339" y="1944917"/>
            <a:ext cx="6432715" cy="1405513"/>
          </a:xfrm>
          <a:prstGeom prst="rect">
            <a:avLst/>
          </a:prstGeom>
          <a:noFill/>
        </p:spPr>
        <p:txBody>
          <a:bodyPr wrap="square" rtlCol="0">
            <a:spAutoFit/>
          </a:bodyPr>
          <a:lstStyle/>
          <a:p>
            <a:pPr>
              <a:spcAft>
                <a:spcPts val="800"/>
              </a:spcAft>
            </a:pPr>
            <a:r>
              <a:rPr lang="en-IN" sz="2400" b="1" dirty="0">
                <a:solidFill>
                  <a:schemeClr val="accent2"/>
                </a:solidFill>
              </a:rPr>
              <a:t>Books</a:t>
            </a:r>
          </a:p>
          <a:p>
            <a:pPr marL="380990" indent="-380990">
              <a:spcAft>
                <a:spcPts val="800"/>
              </a:spcAft>
              <a:buFont typeface="Wingdings" panose="05000000000000000000" pitchFamily="2" charset="2"/>
              <a:buChar char="ü"/>
            </a:pPr>
            <a:r>
              <a:rPr lang="en-IN" sz="2400" dirty="0"/>
              <a:t>Jenkins And Sonar Build Process [8h] –</a:t>
            </a:r>
          </a:p>
          <a:p>
            <a:pPr>
              <a:spcAft>
                <a:spcPts val="800"/>
              </a:spcAft>
            </a:pPr>
            <a:r>
              <a:rPr lang="en-IN" sz="2400" dirty="0"/>
              <a:t>     (Study Material)</a:t>
            </a:r>
          </a:p>
        </p:txBody>
      </p:sp>
      <p:sp>
        <p:nvSpPr>
          <p:cNvPr id="8" name="TextBox 7"/>
          <p:cNvSpPr txBox="1"/>
          <p:nvPr/>
        </p:nvSpPr>
        <p:spPr>
          <a:xfrm>
            <a:off x="6480043" y="2002579"/>
            <a:ext cx="5568619" cy="2616101"/>
          </a:xfrm>
          <a:prstGeom prst="rect">
            <a:avLst/>
          </a:prstGeom>
          <a:noFill/>
        </p:spPr>
        <p:txBody>
          <a:bodyPr wrap="square" rtlCol="0">
            <a:spAutoFit/>
          </a:bodyPr>
          <a:lstStyle/>
          <a:p>
            <a:pPr>
              <a:spcAft>
                <a:spcPts val="800"/>
              </a:spcAft>
            </a:pPr>
            <a:r>
              <a:rPr lang="en-IN" sz="2400" b="1" dirty="0">
                <a:solidFill>
                  <a:schemeClr val="accent2"/>
                </a:solidFill>
              </a:rPr>
              <a:t>Further References</a:t>
            </a:r>
          </a:p>
          <a:p>
            <a:pPr marL="380990" indent="-380990">
              <a:spcAft>
                <a:spcPts val="800"/>
              </a:spcAft>
              <a:buFont typeface="Arial" panose="020B0604020202020204" pitchFamily="34" charset="0"/>
              <a:buChar char="•"/>
            </a:pPr>
            <a:r>
              <a:rPr lang="en-IN" sz="2400" dirty="0"/>
              <a:t>   </a:t>
            </a:r>
            <a:r>
              <a:rPr lang="en-IN" sz="2400" dirty="0">
                <a:solidFill>
                  <a:schemeClr val="accent1"/>
                </a:solidFill>
              </a:rPr>
              <a:t>Video Material</a:t>
            </a:r>
          </a:p>
          <a:p>
            <a:pPr marL="380990" indent="-380990">
              <a:spcAft>
                <a:spcPts val="400"/>
              </a:spcAft>
              <a:buFont typeface="Wingdings" panose="05000000000000000000" pitchFamily="2" charset="2"/>
              <a:buChar char="ü"/>
            </a:pPr>
            <a:r>
              <a:rPr lang="en-US" sz="2400" dirty="0">
                <a:hlinkClick r:id="rId4"/>
              </a:rPr>
              <a:t>Introduction to DevOps</a:t>
            </a:r>
            <a:r>
              <a:rPr lang="en-US" sz="2400" dirty="0"/>
              <a:t>[1h 20m]</a:t>
            </a:r>
          </a:p>
          <a:p>
            <a:pPr marL="380990" indent="-380990">
              <a:spcAft>
                <a:spcPts val="400"/>
              </a:spcAft>
              <a:buFont typeface="Wingdings" panose="05000000000000000000" pitchFamily="2" charset="2"/>
              <a:buChar char="ü"/>
            </a:pPr>
            <a:r>
              <a:rPr lang="en-US" sz="2400" dirty="0">
                <a:hlinkClick r:id="rId5"/>
              </a:rPr>
              <a:t>Understanding CI Process with Jenkins</a:t>
            </a:r>
            <a:r>
              <a:rPr lang="en-US" sz="2400" dirty="0"/>
              <a:t>[1h]</a:t>
            </a:r>
          </a:p>
          <a:p>
            <a:pPr marL="380990" indent="-380990">
              <a:spcAft>
                <a:spcPts val="400"/>
              </a:spcAft>
              <a:buFont typeface="Wingdings" panose="05000000000000000000" pitchFamily="2" charset="2"/>
              <a:buChar char="ü"/>
            </a:pPr>
            <a:endParaRPr lang="en-US" sz="2400" dirty="0">
              <a:hlinkClick r:id="rId6"/>
            </a:endParaRPr>
          </a:p>
        </p:txBody>
      </p:sp>
      <p:pic>
        <p:nvPicPr>
          <p:cNvPr id="9" name="Picture 8" descr="iChat Video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48485" y="2461005"/>
            <a:ext cx="391931" cy="3919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urender2567\Downloads\imageedit_2_6830332189.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80309" y="-27384"/>
            <a:ext cx="1743968" cy="17439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urender2567\Downloads\imageedit_2_6830332189.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63733" y="1781043"/>
            <a:ext cx="591840" cy="5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0387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dirty="0">
                <a:latin typeface="Tw Cen MT (Headings)"/>
                <a:cs typeface="Times New Roman" pitchFamily="18" charset="0"/>
              </a:rPr>
              <a:t>Assignment</a:t>
            </a:r>
            <a:endParaRPr lang="en-IN"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54</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9"/>
            <a:ext cx="11713301" cy="769570"/>
          </a:xfrm>
          <a:prstGeom prst="rect">
            <a:avLst/>
          </a:prstGeom>
          <a:noFill/>
        </p:spPr>
        <p:txBody>
          <a:bodyPr wrap="square" rtlCol="0">
            <a:spAutoFit/>
          </a:bodyPr>
          <a:lstStyle/>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94421"/>
            <a:ext cx="2016224" cy="141436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15681" y="3140969"/>
            <a:ext cx="4935390" cy="995209"/>
          </a:xfrm>
          <a:prstGeom prst="rect">
            <a:avLst/>
          </a:prstGeom>
          <a:noFill/>
        </p:spPr>
        <p:txBody>
          <a:bodyPr wrap="none" rtlCol="0">
            <a:spAutoFit/>
          </a:bodyPr>
          <a:lstStyle/>
          <a:p>
            <a:r>
              <a:rPr lang="en-IN" sz="5867" b="1" i="1" dirty="0">
                <a:solidFill>
                  <a:schemeClr val="accent2"/>
                </a:solidFill>
              </a:rPr>
              <a:t>Assignment # 6</a:t>
            </a:r>
          </a:p>
        </p:txBody>
      </p:sp>
    </p:spTree>
    <p:extLst>
      <p:ext uri="{BB962C8B-B14F-4D97-AF65-F5344CB8AC3E}">
        <p14:creationId xmlns:p14="http://schemas.microsoft.com/office/powerpoint/2010/main" val="8562400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55</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581273"/>
            <a:ext cx="11713301" cy="2903872"/>
          </a:xfrm>
          <a:prstGeom prst="rect">
            <a:avLst/>
          </a:prstGeom>
          <a:noFill/>
        </p:spPr>
        <p:txBody>
          <a:bodyPr wrap="square" rtlCol="0">
            <a:spAutoFit/>
          </a:bodyPr>
          <a:lstStyle/>
          <a:p>
            <a:pPr algn="just">
              <a:spcAft>
                <a:spcPts val="800"/>
              </a:spcAft>
            </a:pPr>
            <a:r>
              <a:rPr lang="en-IN" sz="1867" dirty="0"/>
              <a:t>Create CI-CD pipelines for the applications already developed in Assignment #5. Two separate pipelines need to be created; one for Spring MVC application and one for the spring boot application. Only pipelines need to be created and code will be re-used from Assignment #5.</a:t>
            </a:r>
          </a:p>
          <a:p>
            <a:pPr>
              <a:spcAft>
                <a:spcPts val="800"/>
              </a:spcAft>
            </a:pPr>
            <a:endParaRPr lang="en-IN" sz="1867" dirty="0"/>
          </a:p>
          <a:p>
            <a:pPr>
              <a:spcAft>
                <a:spcPts val="800"/>
              </a:spcAft>
            </a:pPr>
            <a:r>
              <a:rPr lang="en-IN" sz="1867" dirty="0"/>
              <a:t>The build should get automatically triggered if there are any new commits in the repository. </a:t>
            </a:r>
          </a:p>
          <a:p>
            <a:pPr>
              <a:spcAft>
                <a:spcPts val="800"/>
              </a:spcAft>
            </a:pPr>
            <a:endParaRPr lang="en-IN" sz="1867" dirty="0"/>
          </a:p>
          <a:p>
            <a:pPr>
              <a:spcAft>
                <a:spcPts val="800"/>
              </a:spcAft>
            </a:pPr>
            <a:endParaRPr lang="en-IN" sz="1867" dirty="0"/>
          </a:p>
          <a:p>
            <a:pPr>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339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Bef>
                <a:spcPts val="1333"/>
              </a:spcBef>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15512"/>
            <a:ext cx="11713301" cy="1159485"/>
          </a:xfrm>
          <a:prstGeom prst="rect">
            <a:avLst/>
          </a:prstGeom>
          <a:noFill/>
        </p:spPr>
        <p:txBody>
          <a:bodyPr wrap="square" rtlCol="0">
            <a:spAutoFit/>
          </a:bodyPr>
          <a:lstStyle/>
          <a:p>
            <a:pPr marL="380990" indent="-380990">
              <a:spcBef>
                <a:spcPts val="400"/>
              </a:spcBef>
              <a:spcAft>
                <a:spcPts val="400"/>
              </a:spcAft>
              <a:buFont typeface="Arial" panose="020B0604020202020204" pitchFamily="34" charset="0"/>
              <a:buChar char="•"/>
            </a:pPr>
            <a:r>
              <a:rPr lang="en-US" sz="1867" dirty="0"/>
              <a:t>The complete assignment should be done using Jenkins and required plugins only.</a:t>
            </a:r>
            <a:endParaRPr lang="en-IN" sz="1867" dirty="0"/>
          </a:p>
          <a:p>
            <a:pPr marL="380990" indent="-380990">
              <a:spcBef>
                <a:spcPts val="400"/>
              </a:spcBef>
              <a:spcAft>
                <a:spcPts val="400"/>
              </a:spcAft>
              <a:buFont typeface="Arial" panose="020B0604020202020204" pitchFamily="34" charset="0"/>
              <a:buChar char="•"/>
            </a:pPr>
            <a:r>
              <a:rPr lang="en-IN" sz="1867" dirty="0"/>
              <a:t>The pipelines should pass with BUILD SUCCESS.</a:t>
            </a:r>
          </a:p>
          <a:p>
            <a:pPr marL="380990" indent="-380990">
              <a:spcBef>
                <a:spcPts val="400"/>
              </a:spcBef>
              <a:spcAft>
                <a:spcPts val="400"/>
              </a:spcAft>
              <a:buFont typeface="Arial" panose="020B0604020202020204" pitchFamily="34" charset="0"/>
              <a:buChar char="•"/>
            </a:pPr>
            <a:r>
              <a:rPr lang="en-IN" sz="1867" dirty="0"/>
              <a:t>Assignment submission will be a demo and mentee must present the created pipelines to the respective mentor. </a:t>
            </a:r>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459"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251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US" sz="3867" b="1" dirty="0">
                <a:solidFill>
                  <a:schemeClr val="accent1"/>
                </a:solidFill>
              </a:rPr>
              <a:t>Evaluation Criteria</a:t>
            </a:r>
            <a:endParaRPr lang="en-IN" sz="3867" b="1" dirty="0">
              <a:solidFill>
                <a:schemeClr val="accent1"/>
              </a:solidFill>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57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96819"/>
            <a:ext cx="11713301" cy="1241622"/>
          </a:xfrm>
          <a:prstGeom prst="rect">
            <a:avLst/>
          </a:prstGeom>
          <a:noFill/>
        </p:spPr>
        <p:txBody>
          <a:bodyPr wrap="square" rtlCol="0">
            <a:spAutoFit/>
          </a:bodyPr>
          <a:lstStyle/>
          <a:p>
            <a:pPr marL="380990" indent="-380990">
              <a:buFont typeface="Arial" panose="020B0604020202020204" pitchFamily="34" charset="0"/>
              <a:buChar char="•"/>
            </a:pPr>
            <a:r>
              <a:rPr lang="en-IN" sz="1867" dirty="0"/>
              <a:t>Pipelines Completeness and Correctness</a:t>
            </a:r>
          </a:p>
          <a:p>
            <a:pPr marL="380990" indent="-380990">
              <a:buFont typeface="Arial" panose="020B0604020202020204" pitchFamily="34" charset="0"/>
              <a:buChar char="•"/>
            </a:pPr>
            <a:r>
              <a:rPr lang="en-IN" sz="1867" dirty="0"/>
              <a:t>Pipelines in running condition</a:t>
            </a:r>
          </a:p>
          <a:p>
            <a:pPr marL="380990" indent="-380990">
              <a:buFont typeface="Arial" panose="020B0604020202020204" pitchFamily="34" charset="0"/>
              <a:buChar char="•"/>
              <a:tabLst>
                <a:tab pos="2154713" algn="l"/>
              </a:tabLst>
            </a:pPr>
            <a:r>
              <a:rPr lang="en-IN" sz="1867" dirty="0"/>
              <a:t>Face to face discussion</a:t>
            </a:r>
          </a:p>
          <a:p>
            <a:pPr lvl="0"/>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392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6</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258345"/>
          </a:xfrm>
          <a:prstGeom prst="rect">
            <a:avLst/>
          </a:prstGeom>
          <a:noFill/>
        </p:spPr>
        <p:txBody>
          <a:bodyPr wrap="square" rtlCol="0">
            <a:spAutoFit/>
          </a:bodyPr>
          <a:lstStyle/>
          <a:p>
            <a:pPr algn="just">
              <a:spcAft>
                <a:spcPts val="800"/>
              </a:spcAft>
            </a:pPr>
            <a:r>
              <a:rPr lang="en-IN" sz="1867" dirty="0"/>
              <a:t>Implement a standalone flight search program in Java that lists matching flights for a traveller who is looking to fly between 2 locations on a given date. The input locations should be 3 letter location code format as present in airlines flight data.</a:t>
            </a:r>
          </a:p>
          <a:p>
            <a:pPr algn="just">
              <a:spcAft>
                <a:spcPts val="800"/>
              </a:spcAft>
            </a:pPr>
            <a:endParaRPr lang="en-IN" sz="1867" dirty="0"/>
          </a:p>
          <a:p>
            <a:pPr algn="just">
              <a:spcAft>
                <a:spcPts val="800"/>
              </a:spcAft>
            </a:pPr>
            <a:r>
              <a:rPr lang="en-IN" sz="1867" dirty="0"/>
              <a:t>You are given 3 CSV files, each containing the available flight data for Air India, Jet Air, IndiGo respectively. Sample CSV files links are attached here for reference. You can add more data in existing files or can add more CSV files for another airlines.</a:t>
            </a:r>
          </a:p>
          <a:p>
            <a:pPr algn="just">
              <a:spcAft>
                <a:spcPts val="800"/>
              </a:spcAft>
            </a:pPr>
            <a:r>
              <a:rPr lang="en-IN" sz="1867" dirty="0">
                <a:hlinkClick r:id="rId4"/>
              </a:rPr>
              <a:t>Air India Data</a:t>
            </a:r>
            <a:r>
              <a:rPr lang="en-IN" sz="1867" dirty="0"/>
              <a:t> </a:t>
            </a:r>
          </a:p>
          <a:p>
            <a:pPr algn="just">
              <a:spcAft>
                <a:spcPts val="800"/>
              </a:spcAft>
            </a:pPr>
            <a:r>
              <a:rPr lang="en-IN" sz="1867" dirty="0">
                <a:hlinkClick r:id="rId5"/>
              </a:rPr>
              <a:t>Jet Air Data</a:t>
            </a:r>
            <a:endParaRPr lang="en-IN" sz="1867" dirty="0"/>
          </a:p>
          <a:p>
            <a:pPr algn="just">
              <a:spcAft>
                <a:spcPts val="800"/>
              </a:spcAft>
            </a:pPr>
            <a:r>
              <a:rPr lang="en-IN" sz="1867" dirty="0">
                <a:hlinkClick r:id="rId6"/>
              </a:rPr>
              <a:t>Indigo Data</a:t>
            </a:r>
            <a:endParaRPr lang="en-IN" sz="1867" dirty="0"/>
          </a:p>
          <a:p>
            <a:pPr algn="just">
              <a:spcAft>
                <a:spcPts val="800"/>
              </a:spcAft>
            </a:pPr>
            <a:endParaRPr lang="en-IN" sz="1867" dirty="0"/>
          </a:p>
          <a:p>
            <a:pPr algn="just">
              <a:spcAft>
                <a:spcPts val="800"/>
              </a:spcAft>
            </a:pPr>
            <a:endParaRPr lang="en-IN" sz="1867" dirty="0"/>
          </a:p>
        </p:txBody>
      </p:sp>
      <p:pic>
        <p:nvPicPr>
          <p:cNvPr id="8" name="Picture 3" descr="C:\Users\surender2567\Downloads\imageedit_1_978514732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9071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7</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17"/>
            <a:ext cx="11713301" cy="379656"/>
          </a:xfrm>
          <a:prstGeom prst="rect">
            <a:avLst/>
          </a:prstGeom>
          <a:noFill/>
        </p:spPr>
        <p:txBody>
          <a:bodyPr wrap="square" rtlCol="0">
            <a:spAutoFit/>
          </a:bodyPr>
          <a:lstStyle/>
          <a:p>
            <a:pPr>
              <a:spcAft>
                <a:spcPts val="800"/>
              </a:spcAft>
            </a:pPr>
            <a:r>
              <a:rPr lang="en-US" sz="1867" b="1" dirty="0">
                <a:solidFill>
                  <a:schemeClr val="accent2"/>
                </a:solidFill>
              </a:rPr>
              <a:t>CSV File Data Details</a:t>
            </a:r>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nvGraphicFramePr>
        <p:xfrm>
          <a:off x="239350" y="2296024"/>
          <a:ext cx="11713302" cy="3629253"/>
        </p:xfrm>
        <a:graphic>
          <a:graphicData uri="http://schemas.openxmlformats.org/drawingml/2006/table">
            <a:tbl>
              <a:tblPr firstRow="1" bandRow="1">
                <a:tableStyleId>{5C22544A-7EE6-4342-B048-85BDC9FD1C3A}</a:tableStyleId>
              </a:tblPr>
              <a:tblGrid>
                <a:gridCol w="5856651">
                  <a:extLst>
                    <a:ext uri="{9D8B030D-6E8A-4147-A177-3AD203B41FA5}">
                      <a16:colId xmlns:a16="http://schemas.microsoft.com/office/drawing/2014/main" val="20000"/>
                    </a:ext>
                  </a:extLst>
                </a:gridCol>
                <a:gridCol w="5856651">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FLIGHT_NO</a:t>
                      </a:r>
                      <a:endParaRPr lang="en-IN" sz="1300" dirty="0"/>
                    </a:p>
                  </a:txBody>
                  <a:tcPr marL="121920" marR="121920" marT="60960" marB="60960"/>
                </a:tc>
                <a:tc>
                  <a:txBody>
                    <a:bodyPr/>
                    <a:lstStyle/>
                    <a:p>
                      <a:r>
                        <a:rPr lang="en-IN" sz="1300" dirty="0"/>
                        <a:t>Unique flight number, starting with 2 letter airline code</a:t>
                      </a:r>
                    </a:p>
                  </a:txBody>
                  <a:tcPr marL="121920" marR="121920" marT="60960" marB="60960"/>
                </a:tc>
                <a:extLst>
                  <a:ext uri="{0D108BD9-81ED-4DB2-BD59-A6C34878D82A}">
                    <a16:rowId xmlns:a16="http://schemas.microsoft.com/office/drawing/2014/main" val="10001"/>
                  </a:ext>
                </a:extLst>
              </a:tr>
              <a:tr h="329708">
                <a:tc>
                  <a:txBody>
                    <a:bodyPr/>
                    <a:lstStyle/>
                    <a:p>
                      <a:r>
                        <a:rPr lang="en-IN" sz="1300" b="1" i="1" dirty="0"/>
                        <a:t>DEP_LOC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Departure location code</a:t>
                      </a:r>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ARR_LOC</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Arrival location code</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VALID_TILL</a:t>
                      </a:r>
                      <a:endParaRPr lang="en-IN" sz="1300" dirty="0"/>
                    </a:p>
                  </a:txBody>
                  <a:tcPr marL="121920" marR="121920" marT="60960" marB="60960"/>
                </a:tc>
                <a:tc>
                  <a:txBody>
                    <a:bodyPr/>
                    <a:lstStyle/>
                    <a:p>
                      <a:r>
                        <a:rPr lang="en-IN" sz="1300" dirty="0"/>
                        <a:t>Date (DD-MM-YYYY) till which each flight is available. It means that this flight will fly once everyday till this date</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FLIGHT_TIME</a:t>
                      </a:r>
                      <a:endParaRPr lang="en-IN" sz="1300" dirty="0"/>
                    </a:p>
                  </a:txBody>
                  <a:tcPr marL="121920" marR="121920" marT="60960" marB="60960"/>
                </a:tc>
                <a:tc>
                  <a:txBody>
                    <a:bodyPr/>
                    <a:lstStyle/>
                    <a:p>
                      <a:r>
                        <a:rPr lang="en-IN" sz="1300" dirty="0"/>
                        <a:t>local time (HHmm) at which flight departs from departure location</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FLIGHT_DUR</a:t>
                      </a:r>
                      <a:r>
                        <a:rPr lang="en-IN" sz="1300" dirty="0"/>
                        <a:t> </a:t>
                      </a:r>
                    </a:p>
                  </a:txBody>
                  <a:tcPr marL="121920" marR="121920" marT="60960" marB="60960"/>
                </a:tc>
                <a:tc>
                  <a:txBody>
                    <a:bodyPr/>
                    <a:lstStyle/>
                    <a:p>
                      <a:r>
                        <a:rPr lang="en-IN" sz="1300" dirty="0"/>
                        <a:t>Flight Duration from departure location to arrival location</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FARE</a:t>
                      </a:r>
                      <a:endParaRPr lang="en-IN" sz="1300" dirty="0"/>
                    </a:p>
                  </a:txBody>
                  <a:tcPr marL="121920" marR="121920" marT="60960" marB="60960"/>
                </a:tc>
                <a:tc>
                  <a:txBody>
                    <a:bodyPr/>
                    <a:lstStyle/>
                    <a:p>
                      <a:r>
                        <a:rPr lang="en-IN" sz="1300" dirty="0"/>
                        <a:t>This is the fare of the flight per person in INR</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SEAT_AVAILABILITY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r h="329708">
                <a:tc>
                  <a:txBody>
                    <a:bodyPr/>
                    <a:lstStyle/>
                    <a:p>
                      <a:r>
                        <a:rPr lang="en-IN" sz="1300" b="1" dirty="0"/>
                        <a:t>CLASS</a:t>
                      </a:r>
                    </a:p>
                  </a:txBody>
                  <a:tcPr marL="121920" marR="121920" marT="60960" marB="60960"/>
                </a:tc>
                <a:tc>
                  <a:txBody>
                    <a:bodyPr/>
                    <a:lstStyle/>
                    <a:p>
                      <a:r>
                        <a:rPr lang="en-IN" sz="1300" dirty="0"/>
                        <a:t>E</a:t>
                      </a:r>
                      <a:r>
                        <a:rPr lang="en-IN" sz="1300" baseline="0" dirty="0"/>
                        <a:t> or B or EB [E- economic, B- Business]</a:t>
                      </a:r>
                      <a:endParaRPr lang="en-IN" sz="1300" dirty="0"/>
                    </a:p>
                  </a:txBody>
                  <a:tcPr marL="121920" marR="12192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579770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r>
              <a:rPr lang="en-US" sz="3867" b="1" dirty="0">
                <a:solidFill>
                  <a:schemeClr val="accent2"/>
                </a:solidFill>
              </a:rPr>
              <a:t>Problem Statement</a:t>
            </a:r>
            <a:endParaRPr lang="en-IN" sz="3867" dirty="0">
              <a:latin typeface="Tw Cen MT (Headings)"/>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8</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5360" y="1796820"/>
            <a:ext cx="11713301" cy="4578626"/>
          </a:xfrm>
          <a:prstGeom prst="rect">
            <a:avLst/>
          </a:prstGeom>
          <a:noFill/>
        </p:spPr>
        <p:txBody>
          <a:bodyPr wrap="square" rtlCol="0">
            <a:spAutoFit/>
          </a:bodyPr>
          <a:lstStyle/>
          <a:p>
            <a:pPr>
              <a:spcAft>
                <a:spcPts val="800"/>
              </a:spcAft>
            </a:pPr>
            <a:r>
              <a:rPr lang="en-US" sz="1867" b="1" dirty="0">
                <a:solidFill>
                  <a:schemeClr val="accent2"/>
                </a:solidFill>
              </a:rPr>
              <a:t>Input</a:t>
            </a:r>
            <a:endParaRPr lang="en-IN" sz="1867" dirty="0"/>
          </a:p>
          <a:p>
            <a:pPr>
              <a:spcAft>
                <a:spcPts val="533"/>
              </a:spcAft>
            </a:pPr>
            <a:r>
              <a:rPr lang="en-IN" sz="1867" dirty="0"/>
              <a:t>Program should accept 5 input parameters</a:t>
            </a:r>
          </a:p>
          <a:p>
            <a:pPr marL="457189" indent="-457189">
              <a:spcAft>
                <a:spcPts val="400"/>
              </a:spcAft>
              <a:buAutoNum type="alphaLcPeriod"/>
            </a:pPr>
            <a:r>
              <a:rPr lang="en-IN" sz="1600" b="1" dirty="0"/>
              <a:t>Departure Location</a:t>
            </a:r>
          </a:p>
          <a:p>
            <a:pPr marL="457189" indent="-457189">
              <a:spcAft>
                <a:spcPts val="400"/>
              </a:spcAft>
              <a:buAutoNum type="alphaLcPeriod"/>
            </a:pPr>
            <a:r>
              <a:rPr lang="en-IN" sz="1600" b="1" dirty="0"/>
              <a:t>Arrival Location</a:t>
            </a:r>
          </a:p>
          <a:p>
            <a:pPr marL="457189" indent="-457189">
              <a:spcAft>
                <a:spcPts val="400"/>
              </a:spcAft>
              <a:buAutoNum type="alphaLcPeriod"/>
            </a:pPr>
            <a:r>
              <a:rPr lang="en-IN" sz="1600" b="1" dirty="0"/>
              <a:t>Flight Date</a:t>
            </a:r>
          </a:p>
          <a:p>
            <a:pPr marL="457189" indent="-457189">
              <a:spcAft>
                <a:spcPts val="400"/>
              </a:spcAft>
              <a:buAutoNum type="alphaLcPeriod"/>
            </a:pPr>
            <a:r>
              <a:rPr lang="en-IN" sz="1600" b="1" dirty="0"/>
              <a:t>Flight Class</a:t>
            </a:r>
          </a:p>
          <a:p>
            <a:pPr marL="457189" indent="-457189">
              <a:spcAft>
                <a:spcPts val="400"/>
              </a:spcAft>
              <a:buAutoNum type="alphaLcPeriod"/>
            </a:pPr>
            <a:r>
              <a:rPr lang="en-IN" sz="1600" b="1" dirty="0"/>
              <a:t>Output Preference </a:t>
            </a:r>
          </a:p>
          <a:p>
            <a:pPr lvl="0"/>
            <a:endParaRPr lang="en-IN" sz="1600" b="1" dirty="0"/>
          </a:p>
          <a:p>
            <a:pPr>
              <a:spcAft>
                <a:spcPts val="800"/>
              </a:spcAft>
            </a:pPr>
            <a:r>
              <a:rPr lang="en-IN" sz="1867" dirty="0"/>
              <a:t>“Flight Class” is a String which has two possible values like ‘</a:t>
            </a:r>
            <a:r>
              <a:rPr lang="en-IN" sz="1867" b="1" dirty="0"/>
              <a:t>E</a:t>
            </a:r>
            <a:r>
              <a:rPr lang="en-IN" sz="1867" dirty="0"/>
              <a:t>’ and ‘</a:t>
            </a:r>
            <a:r>
              <a:rPr lang="en-IN" sz="1867" b="1" dirty="0"/>
              <a:t>B</a:t>
            </a:r>
            <a:r>
              <a:rPr lang="en-IN" sz="1867" dirty="0"/>
              <a:t>’. E=Economic and B=Business.</a:t>
            </a:r>
          </a:p>
          <a:p>
            <a:pPr>
              <a:spcAft>
                <a:spcPts val="800"/>
              </a:spcAft>
            </a:pPr>
            <a:r>
              <a:rPr lang="en-IN" sz="1867" dirty="0"/>
              <a:t>“Output Preference” is a String which suggests whether flight result should be sorted only by fare or by both  fare and flight duration.</a:t>
            </a:r>
          </a:p>
          <a:p>
            <a:pPr lvl="0"/>
            <a:endParaRPr lang="en-IN" sz="1867" dirty="0"/>
          </a:p>
          <a:p>
            <a:pPr lvl="0"/>
            <a:endParaRPr lang="en-IN" sz="1867" dirty="0"/>
          </a:p>
          <a:p>
            <a:endParaRPr lang="en-IN" sz="2400"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4"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378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157480"/>
            <a:ext cx="9236404" cy="1341120"/>
          </a:xfrm>
        </p:spPr>
        <p:txBody>
          <a:bodyPr>
            <a:normAutofit/>
          </a:bodyPr>
          <a:lstStyle/>
          <a:p>
            <a:pPr>
              <a:spcAft>
                <a:spcPts val="800"/>
              </a:spcAft>
            </a:pPr>
            <a:r>
              <a:rPr lang="en-IN" sz="3867" b="1" dirty="0">
                <a:solidFill>
                  <a:schemeClr val="accent1"/>
                </a:solidFill>
              </a:rPr>
              <a:t>Expected Behaviour and Output</a:t>
            </a:r>
          </a:p>
        </p:txBody>
      </p:sp>
      <p:sp>
        <p:nvSpPr>
          <p:cNvPr id="4" name="Slide Number Placeholder 3"/>
          <p:cNvSpPr>
            <a:spLocks noGrp="1"/>
          </p:cNvSpPr>
          <p:nvPr>
            <p:ph type="sldNum" sz="quarter" idx="12"/>
          </p:nvPr>
        </p:nvSpPr>
        <p:spPr/>
        <p:txBody>
          <a:bodyPr>
            <a:normAutofit/>
          </a:bodyPr>
          <a:lstStyle/>
          <a:p>
            <a:fld id="{0AF5D669-8080-4DFE-8EC1-C5AE2DAFBDE1}" type="slidenum">
              <a:rPr lang="en-IN" smtClean="0"/>
              <a:t>9</a:t>
            </a:fld>
            <a:endParaRPr lang="en-IN" dirty="0"/>
          </a:p>
        </p:txBody>
      </p:sp>
      <p:sp>
        <p:nvSpPr>
          <p:cNvPr id="7" name="Content Placeholder 2"/>
          <p:cNvSpPr txBox="1">
            <a:spLocks/>
          </p:cNvSpPr>
          <p:nvPr/>
        </p:nvSpPr>
        <p:spPr>
          <a:xfrm>
            <a:off x="527381" y="1796819"/>
            <a:ext cx="11329259" cy="3936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152396" marR="16133" indent="0">
              <a:buNone/>
            </a:pPr>
            <a:endParaRPr lang="en-IN" sz="2667" dirty="0">
              <a:effectLst>
                <a:outerShdw blurRad="38100" dist="38100" dir="2700000" algn="tl">
                  <a:srgbClr val="000000">
                    <a:alpha val="43137"/>
                  </a:srgbClr>
                </a:outerShdw>
              </a:effectLst>
            </a:endParaRPr>
          </a:p>
          <a:p>
            <a:pPr marL="152396" marR="16133" indent="0">
              <a:buNone/>
            </a:pPr>
            <a:endParaRPr lang="en-IN" sz="2667" dirty="0">
              <a:effectLst>
                <a:outerShdw blurRad="38100" dist="38100" dir="2700000" algn="tl">
                  <a:srgbClr val="000000">
                    <a:alpha val="43137"/>
                  </a:srgbClr>
                </a:outerShdw>
              </a:effectLst>
            </a:endParaRPr>
          </a:p>
        </p:txBody>
      </p:sp>
      <p:pic>
        <p:nvPicPr>
          <p:cNvPr id="5" name="Picture 2" descr="E:\temp\jav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39" y="164637"/>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7639" y="1700809"/>
            <a:ext cx="11713301" cy="6002734"/>
          </a:xfrm>
          <a:prstGeom prst="rect">
            <a:avLst/>
          </a:prstGeom>
          <a:noFill/>
        </p:spPr>
        <p:txBody>
          <a:bodyPr wrap="square" rtlCol="0">
            <a:spAutoFit/>
          </a:bodyPr>
          <a:lstStyle/>
          <a:p>
            <a:pPr marL="380990" indent="-380990" algn="just">
              <a:spcAft>
                <a:spcPts val="667"/>
              </a:spcAft>
              <a:buFont typeface="Arial" panose="020B0604020202020204" pitchFamily="34" charset="0"/>
              <a:buChar char="•"/>
            </a:pPr>
            <a:r>
              <a:rPr lang="en-IN" sz="1867" dirty="0"/>
              <a:t>After getting the inputs, program should search for the flights in all 3 csv files and list the results on standard output, sorted by Fare and Flight Duration</a:t>
            </a:r>
          </a:p>
          <a:p>
            <a:pPr marL="380990" indent="-380990" algn="just">
              <a:spcAft>
                <a:spcPts val="667"/>
              </a:spcAft>
              <a:buFont typeface="Arial" panose="020B0604020202020204" pitchFamily="34" charset="0"/>
              <a:buChar char="•"/>
            </a:pPr>
            <a:r>
              <a:rPr lang="en-IN" sz="1867" dirty="0"/>
              <a:t>Program should be written considering that there could be more csv files and at runtime program should load the files. Please make use of Thread which will look for any new file at a particular configurable location after some configurable time and load the provided file</a:t>
            </a:r>
          </a:p>
          <a:p>
            <a:pPr marL="380990" indent="-380990" algn="just">
              <a:spcAft>
                <a:spcPts val="667"/>
              </a:spcAft>
              <a:buFont typeface="Arial" panose="020B0604020202020204" pitchFamily="34" charset="0"/>
              <a:buChar char="•"/>
            </a:pPr>
            <a:r>
              <a:rPr lang="en-IN" sz="1867" dirty="0"/>
              <a:t>If the Departure location or/and Arrival location is not present in any csv files, then program should return a user-friendly error</a:t>
            </a:r>
          </a:p>
          <a:p>
            <a:pPr marL="380990" indent="-380990" algn="just">
              <a:spcAft>
                <a:spcPts val="667"/>
              </a:spcAft>
              <a:buFont typeface="Arial" panose="020B0604020202020204" pitchFamily="34" charset="0"/>
              <a:buChar char="•"/>
            </a:pPr>
            <a:r>
              <a:rPr lang="en-IN" sz="1867" dirty="0"/>
              <a:t>Assignment should be implemented as a Maven project.</a:t>
            </a:r>
          </a:p>
          <a:p>
            <a:pPr marL="380990" indent="-380990" algn="just">
              <a:spcAft>
                <a:spcPts val="667"/>
              </a:spcAft>
              <a:buFont typeface="Arial" panose="020B0604020202020204" pitchFamily="34" charset="0"/>
              <a:buChar char="•"/>
            </a:pPr>
            <a:r>
              <a:rPr lang="en-IN" sz="1867" dirty="0"/>
              <a:t>Maven 3.x should be used.</a:t>
            </a:r>
          </a:p>
          <a:p>
            <a:pPr marL="380990" indent="-380990" algn="just">
              <a:spcAft>
                <a:spcPts val="667"/>
              </a:spcAft>
              <a:buFont typeface="Arial" panose="020B0604020202020204" pitchFamily="34" charset="0"/>
              <a:buChar char="•"/>
            </a:pPr>
            <a:r>
              <a:rPr lang="en-IN" sz="1867" dirty="0"/>
              <a:t>Use available 3</a:t>
            </a:r>
            <a:r>
              <a:rPr lang="en-IN" sz="1867" baseline="30000" dirty="0"/>
              <a:t>rd</a:t>
            </a:r>
            <a:r>
              <a:rPr lang="en-IN" sz="1867" dirty="0"/>
              <a:t> party dependencies to read and parse CSV files.</a:t>
            </a:r>
          </a:p>
          <a:p>
            <a:pPr marL="380990" indent="-380990" algn="just">
              <a:spcAft>
                <a:spcPts val="667"/>
              </a:spcAft>
              <a:buFont typeface="Arial" panose="020B0604020202020204" pitchFamily="34" charset="0"/>
              <a:buChar char="•"/>
            </a:pPr>
            <a:r>
              <a:rPr lang="en-IN" sz="1867" dirty="0"/>
              <a:t>Write an ant script to build a jar file for the same java program</a:t>
            </a:r>
          </a:p>
          <a:p>
            <a:pPr marL="380990" indent="-380990" algn="just">
              <a:spcAft>
                <a:spcPts val="667"/>
              </a:spcAft>
              <a:buFont typeface="Arial" panose="020B0604020202020204" pitchFamily="34" charset="0"/>
              <a:buChar char="•"/>
            </a:pPr>
            <a:r>
              <a:rPr lang="en-IN" sz="1867" dirty="0"/>
              <a:t>Use the new features of Java 8 wherever possible</a:t>
            </a:r>
          </a:p>
          <a:p>
            <a:pPr algn="just">
              <a:spcAft>
                <a:spcPts val="800"/>
              </a:spcAft>
            </a:pPr>
            <a:r>
              <a:rPr lang="en-US" sz="1867" b="1" dirty="0">
                <a:solidFill>
                  <a:schemeClr val="accent1"/>
                </a:solidFill>
              </a:rPr>
              <a:t>Output</a:t>
            </a:r>
            <a:endParaRPr lang="en-US" sz="1867" b="1" i="1" dirty="0">
              <a:solidFill>
                <a:schemeClr val="accent1"/>
              </a:solidFill>
            </a:endParaRPr>
          </a:p>
          <a:p>
            <a:pPr algn="just">
              <a:spcAft>
                <a:spcPts val="800"/>
              </a:spcAft>
            </a:pPr>
            <a:r>
              <a:rPr lang="en-IN" sz="1867" dirty="0"/>
              <a:t>Program should display the list of available flights with details on console  for provided user inputs and if user enters “</a:t>
            </a:r>
            <a:r>
              <a:rPr lang="en-IN" sz="1600" b="1" i="1" dirty="0"/>
              <a:t>Flight Class</a:t>
            </a:r>
            <a:r>
              <a:rPr lang="en-IN" sz="1867" dirty="0"/>
              <a:t>” as ‘B’ then fare should be increased by 40% of the base fare.(CSV file has the base fare only)</a:t>
            </a:r>
            <a:endParaRPr lang="en-IN" sz="1867" b="1" dirty="0">
              <a:solidFill>
                <a:schemeClr val="accent1"/>
              </a:solidFill>
            </a:endParaRPr>
          </a:p>
          <a:p>
            <a:pPr algn="just">
              <a:spcAft>
                <a:spcPts val="800"/>
              </a:spcAft>
            </a:pPr>
            <a:endParaRPr lang="en-IN" sz="1867" dirty="0"/>
          </a:p>
          <a:p>
            <a:pPr marL="380990" indent="-380990" algn="just">
              <a:spcAft>
                <a:spcPts val="800"/>
              </a:spcAft>
              <a:buFont typeface="Arial" panose="020B0604020202020204" pitchFamily="34" charset="0"/>
              <a:buChar char="•"/>
            </a:pPr>
            <a:endParaRPr lang="en-IN" sz="1867" dirty="0"/>
          </a:p>
        </p:txBody>
      </p:sp>
      <p:pic>
        <p:nvPicPr>
          <p:cNvPr id="8" name="Picture 3" descr="C:\Users\surender2567\Downloads\imageedit_1_978514732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448" y="33518"/>
            <a:ext cx="2016224" cy="141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4853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F23F7587A7D4AA6844E6C076E1C63" ma:contentTypeVersion="2" ma:contentTypeDescription="Create a new document." ma:contentTypeScope="" ma:versionID="72b266e49077633975b88e92892091d3">
  <xsd:schema xmlns:xsd="http://www.w3.org/2001/XMLSchema" xmlns:xs="http://www.w3.org/2001/XMLSchema" xmlns:p="http://schemas.microsoft.com/office/2006/metadata/properties" xmlns:ns2="d05916f6-b834-4ddb-b8e0-6a2ecd6bc34f" targetNamespace="http://schemas.microsoft.com/office/2006/metadata/properties" ma:root="true" ma:fieldsID="f6397effe0446a70a5480759e790d2ae" ns2:_="">
    <xsd:import namespace="d05916f6-b834-4ddb-b8e0-6a2ecd6bc34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916f6-b834-4ddb-b8e0-6a2ecd6bc3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3E1756-D535-4451-BF91-A4FF8F1C6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5916f6-b834-4ddb-b8e0-6a2ecd6bc3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9D69B1-204C-4409-B153-661385C7E29D}">
  <ds:schemaRefs>
    <ds:schemaRef ds:uri="http://schemas.microsoft.com/sharepoint/v3/contenttype/forms"/>
  </ds:schemaRefs>
</ds:datastoreItem>
</file>

<file path=customXml/itemProps3.xml><?xml version="1.0" encoding="utf-8"?>
<ds:datastoreItem xmlns:ds="http://schemas.openxmlformats.org/officeDocument/2006/customXml" ds:itemID="{36EB0F6B-07ED-436F-8DAF-3EFE3040E924}">
  <ds:schemaRefs>
    <ds:schemaRef ds:uri="http://schemas.openxmlformats.org/package/2006/metadata/core-properties"/>
    <ds:schemaRef ds:uri="http://purl.org/dc/dcmitype/"/>
    <ds:schemaRef ds:uri="http://schemas.microsoft.com/office/infopath/2007/PartnerControls"/>
    <ds:schemaRef ds:uri="d05916f6-b834-4ddb-b8e0-6a2ecd6bc34f"/>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2156</TotalTime>
  <Words>3136</Words>
  <Application>Microsoft Office PowerPoint</Application>
  <PresentationFormat>Widescreen</PresentationFormat>
  <Paragraphs>571</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Tw Cen MT (Headings)</vt:lpstr>
      <vt:lpstr>Wingdings</vt:lpstr>
      <vt:lpstr>Office Theme</vt:lpstr>
      <vt:lpstr>Day 1- Day 5 Advance Core Java, Maven and Ant Introduction, Java 8/9 new features</vt:lpstr>
      <vt:lpstr>Learn Advance Java</vt:lpstr>
      <vt:lpstr>Module Plan</vt:lpstr>
      <vt:lpstr>Study Material</vt:lpstr>
      <vt:lpstr>Assignment</vt:lpstr>
      <vt:lpstr>Problem Statement</vt:lpstr>
      <vt:lpstr>Problem Statement…</vt:lpstr>
      <vt:lpstr>Problem Statement</vt:lpstr>
      <vt:lpstr>Expected Behaviour and Output</vt:lpstr>
      <vt:lpstr>Evaluation Criteria</vt:lpstr>
      <vt:lpstr>Day 6- Day 9  – JDBC,ORM and Hibernate</vt:lpstr>
      <vt:lpstr>Learn JDBC, ORM basics and Hibernate</vt:lpstr>
      <vt:lpstr>Study Material</vt:lpstr>
      <vt:lpstr>Module Plan</vt:lpstr>
      <vt:lpstr>Assignment</vt:lpstr>
      <vt:lpstr>Problem Statement</vt:lpstr>
      <vt:lpstr>Problem Statement…</vt:lpstr>
      <vt:lpstr>Problem Statement</vt:lpstr>
      <vt:lpstr>Expected Behaviour and Output</vt:lpstr>
      <vt:lpstr>Evaluation Criteria</vt:lpstr>
      <vt:lpstr>Day 10 – Day 13 Web Server Basics And Web Components</vt:lpstr>
      <vt:lpstr>Web Server And Components</vt:lpstr>
      <vt:lpstr>Module Plan</vt:lpstr>
      <vt:lpstr>Study Material</vt:lpstr>
      <vt:lpstr>Assignment</vt:lpstr>
      <vt:lpstr>Problem Statement</vt:lpstr>
      <vt:lpstr>Problem Statement…</vt:lpstr>
      <vt:lpstr>Expected Behaviour</vt:lpstr>
      <vt:lpstr>Evaluation Criteria</vt:lpstr>
      <vt:lpstr>Day 14- Day 17 Spring and  Spring Hibernate Integration </vt:lpstr>
      <vt:lpstr>Spring And Spring Hibernate Integration</vt:lpstr>
      <vt:lpstr>Module Plan</vt:lpstr>
      <vt:lpstr>Study Material</vt:lpstr>
      <vt:lpstr>Assignment</vt:lpstr>
      <vt:lpstr>Problem Statement</vt:lpstr>
      <vt:lpstr>Problem Statement</vt:lpstr>
      <vt:lpstr>Expected Behaviour And Output</vt:lpstr>
      <vt:lpstr>Evaluation Criteria</vt:lpstr>
      <vt:lpstr>Day 18- Day 22 Web Services </vt:lpstr>
      <vt:lpstr>Web Service</vt:lpstr>
      <vt:lpstr>Module Plan</vt:lpstr>
      <vt:lpstr>Study Material</vt:lpstr>
      <vt:lpstr>Assignment</vt:lpstr>
      <vt:lpstr>Problem Statement</vt:lpstr>
      <vt:lpstr>Application UI</vt:lpstr>
      <vt:lpstr>Application UI…</vt:lpstr>
      <vt:lpstr>Application UI…</vt:lpstr>
      <vt:lpstr>Expected Behaviour and Output</vt:lpstr>
      <vt:lpstr>Evaluation Criteria</vt:lpstr>
      <vt:lpstr>Day 23 - Day 25 DevOps - CI/CD</vt:lpstr>
      <vt:lpstr>Web Service</vt:lpstr>
      <vt:lpstr>Module Plan</vt:lpstr>
      <vt:lpstr>Study Material</vt:lpstr>
      <vt:lpstr>Assignment</vt:lpstr>
      <vt:lpstr>Problem Statement</vt:lpstr>
      <vt:lpstr>Expected Behaviour and Output</vt:lpstr>
      <vt:lpstr>Evaluation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Day 5 Advance Core Java, Maven and Ant Introduction, Java 8/9 new features</dc:title>
  <dc:creator>Mohit Narula</dc:creator>
  <cp:lastModifiedBy>Saksham Gupta</cp:lastModifiedBy>
  <cp:revision>103</cp:revision>
  <dcterms:created xsi:type="dcterms:W3CDTF">2018-02-13T07:57:23Z</dcterms:created>
  <dcterms:modified xsi:type="dcterms:W3CDTF">2021-03-01T10:14:25Z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0x0101001C2F23F7587A7D4AA6844E6C076E1C63</vt:lpwstr>
  </property>
</Properties>
</file>