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oboto Slab"/>
      <p:regular r:id="rId9"/>
      <p:bold r:id="rId10"/>
    </p:embeddedFont>
    <p:embeddedFont>
      <p:font typeface="Robo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font" Target="fonts/RobotoSlab-bold.fntdata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Slab-regular.fntdata"/><Relationship Id="rId14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80b041ddd8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80b041ddd8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80b041ddd8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80b041ddd8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0" y="1188925"/>
            <a:ext cx="60372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Learning Revolution: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2092625" y="2881775"/>
            <a:ext cx="5331600" cy="10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>
                <a:solidFill>
                  <a:schemeClr val="dk1"/>
                </a:solidFill>
              </a:rPr>
              <a:t> 			How Our Data-Driven Approach is Reshaping Education</a:t>
            </a:r>
            <a:r>
              <a:rPr lang="en-GB" sz="1100">
                <a:solidFill>
                  <a:schemeClr val="dk1"/>
                </a:solidFill>
              </a:rPr>
              <a:t> 🚀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/>
              <a:t>Flashcards are our most used feature, indicating that students prefer quick, accessible tools for review and retention.</a:t>
            </a:r>
            <a:endParaRPr sz="1500"/>
          </a:p>
        </p:txBody>
      </p:sp>
      <p:pic>
        <p:nvPicPr>
          <p:cNvPr id="70" name="Google Shape;7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6575" y="1472925"/>
            <a:ext cx="5552969" cy="3313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Coaching Class Benefits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17182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Targeted Learning: By helping students pinpoint their areas of weakness, our diagnostic tests enable them to concentrate their study time on the most important topics.</a:t>
            </a:r>
            <a:endParaRPr/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182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Effective Retention: Flashcards and other features encourage regular, active recall, which has been shown to enhance long-term memory and test scores.</a:t>
            </a:r>
            <a:endParaRPr/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182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Structured Success: Our classes help students feel less stressed and more confident by providing a clear learning path and essential features that make difficult subjects easier to understand.</a:t>
            </a:r>
            <a:endParaRPr/>
          </a:p>
          <a:p>
            <a:pPr indent="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