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napToGrid="0" snapToObjects="1">
      <p:cViewPr varScale="1">
        <p:scale>
          <a:sx n="85" d="100"/>
          <a:sy n="85" d="100"/>
        </p:scale>
        <p:origin x="6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OLA Data Analyst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t>Power BI Dashboard | SQL Analysis | Python Data Import</a:t>
            </a:r>
          </a:p>
          <a:p>
            <a:endParaRPr/>
          </a:p>
          <a:p>
            <a:r>
              <a:t>Sakshi Chavan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Links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📂 GitHub Repository:</a:t>
            </a:r>
          </a:p>
          <a:p>
            <a:pPr marL="0" indent="0">
              <a:buNone/>
            </a:pPr>
            <a:r>
              <a:rPr sz="2400" dirty="0"/>
              <a:t>https://github.com/sakshichavan290/Ola_data_analyst_project</a:t>
            </a:r>
          </a:p>
          <a:p>
            <a:endParaRPr sz="2400" dirty="0"/>
          </a:p>
          <a:p>
            <a:pPr marL="0" indent="0">
              <a:buNone/>
            </a:pPr>
            <a:r>
              <a:rPr sz="2400" dirty="0"/>
              <a:t>📩 sakshichavan290@gmail.com</a:t>
            </a:r>
          </a:p>
          <a:p>
            <a:pPr marL="0" indent="0">
              <a:buNone/>
            </a:pPr>
            <a:r>
              <a:rPr sz="2400" dirty="0"/>
              <a:t>🌐 linkedin.com/in/[your-profile]</a:t>
            </a:r>
          </a:p>
          <a:p>
            <a:endParaRPr dirty="0"/>
          </a:p>
          <a:p>
            <a:pPr marL="0" indent="0">
              <a:buNone/>
            </a:pPr>
            <a:r>
              <a:rPr sz="3600"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055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b="1" i="1" dirty="0"/>
              <a:t>Goal: Analyze 1,00,000+ OLA ride bookings for Bengaluru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Tools Used:</a:t>
            </a:r>
          </a:p>
          <a:p>
            <a:pPr marL="0" indent="0">
              <a:buNone/>
            </a:pPr>
            <a:r>
              <a:rPr sz="2400" dirty="0"/>
              <a:t>• SQL (MySQL Workbench)</a:t>
            </a:r>
          </a:p>
          <a:p>
            <a:pPr marL="0" indent="0">
              <a:buNone/>
            </a:pPr>
            <a:r>
              <a:rPr sz="2400" dirty="0"/>
              <a:t>• Power BI (DAX, Power Query)</a:t>
            </a:r>
          </a:p>
          <a:p>
            <a:pPr marL="0" indent="0">
              <a:buNone/>
            </a:pPr>
            <a:r>
              <a:rPr sz="2400" dirty="0"/>
              <a:t>• Python (Data Import)</a:t>
            </a:r>
          </a:p>
          <a:p>
            <a:pPr marL="0" indent="0">
              <a:buNone/>
            </a:pPr>
            <a:r>
              <a:rPr sz="2400" dirty="0"/>
              <a:t>• Excel/CSV (Mock Data)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Step-by-Step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Imported data into MySQL using Python</a:t>
            </a:r>
          </a:p>
          <a:p>
            <a:pPr marL="0" indent="0">
              <a:buNone/>
            </a:pPr>
            <a:r>
              <a:rPr dirty="0"/>
              <a:t>2. Explored data using 20 SQL queries</a:t>
            </a:r>
          </a:p>
          <a:p>
            <a:pPr marL="0" indent="0">
              <a:buNone/>
            </a:pPr>
            <a:r>
              <a:rPr dirty="0"/>
              <a:t>3. Loaded dataset into Power BI</a:t>
            </a:r>
          </a:p>
          <a:p>
            <a:pPr marL="0" indent="0">
              <a:buNone/>
            </a:pPr>
            <a:r>
              <a:rPr dirty="0"/>
              <a:t>4. Cleaned data using Power Query</a:t>
            </a:r>
          </a:p>
          <a:p>
            <a:pPr marL="0" indent="0">
              <a:buNone/>
            </a:pPr>
            <a:r>
              <a:rPr dirty="0"/>
              <a:t>5. Built DAX measures for KPIs</a:t>
            </a:r>
          </a:p>
          <a:p>
            <a:pPr marL="0" indent="0">
              <a:buNone/>
            </a:pPr>
            <a:r>
              <a:rPr dirty="0"/>
              <a:t>6. Created visual dashboards</a:t>
            </a:r>
          </a:p>
          <a:p>
            <a:pPr marL="0" indent="0">
              <a:buNone/>
            </a:pPr>
            <a:r>
              <a:rPr dirty="0"/>
              <a:t>7. Published project on GitHub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Total Bookings: 1,03,024</a:t>
            </a:r>
          </a:p>
          <a:p>
            <a:pPr marL="0" indent="0">
              <a:buNone/>
            </a:pPr>
            <a:r>
              <a:rPr sz="2000" dirty="0"/>
              <a:t>• Success Rate: 62.09%</a:t>
            </a:r>
          </a:p>
          <a:p>
            <a:pPr marL="0" indent="0">
              <a:buNone/>
            </a:pPr>
            <a:r>
              <a:rPr sz="2000" dirty="0"/>
              <a:t>• Cancelled by Drivers: 17.89%</a:t>
            </a:r>
          </a:p>
          <a:p>
            <a:pPr marL="0" indent="0">
              <a:buNone/>
            </a:pPr>
            <a:r>
              <a:rPr sz="2000" dirty="0"/>
              <a:t>• Cancelled by Customers: 9.83%</a:t>
            </a:r>
          </a:p>
          <a:p>
            <a:pPr marL="0" indent="0">
              <a:buNone/>
            </a:pPr>
            <a:r>
              <a:rPr sz="2000" dirty="0"/>
              <a:t>• Driver Not Found: 10.19%</a:t>
            </a:r>
          </a:p>
          <a:p>
            <a:pPr marL="0" indent="0">
              <a:buNone/>
            </a:pPr>
            <a:r>
              <a:rPr lang="en-IN" sz="2000" dirty="0"/>
              <a:t>•</a:t>
            </a:r>
            <a:r>
              <a:rPr sz="2000" dirty="0"/>
              <a:t> Total Booking Value: ₹35.08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7D042-4819-F3B6-31EC-738C9A6C77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433" y="3871876"/>
            <a:ext cx="4021555" cy="28661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Booking Trends &amp; Volume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Booking Volume Over Time (by Date)</a:t>
            </a:r>
          </a:p>
          <a:p>
            <a:pPr marL="0" indent="0">
              <a:buNone/>
            </a:pPr>
            <a:r>
              <a:rPr sz="2000" dirty="0"/>
              <a:t>• Peak bookings on weekends and match days</a:t>
            </a:r>
          </a:p>
          <a:p>
            <a:pPr marL="0" indent="0">
              <a:buNone/>
            </a:pPr>
            <a:r>
              <a:rPr sz="2000" dirty="0"/>
              <a:t>• Stable volume across month with notable spikes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F5C447-814D-53B2-9A5D-B9F3ABE91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694" y="3814084"/>
            <a:ext cx="8229600" cy="2887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482" y="1417638"/>
            <a:ext cx="8535971" cy="3584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Revenue by Payment Method:</a:t>
            </a:r>
          </a:p>
          <a:p>
            <a:pPr marL="0" indent="0">
              <a:buNone/>
            </a:pPr>
            <a:r>
              <a:rPr sz="2000" dirty="0"/>
              <a:t> - Highest: UPI &amp; Cash</a:t>
            </a:r>
          </a:p>
          <a:p>
            <a:pPr marL="0" indent="0">
              <a:buNone/>
            </a:pPr>
            <a:r>
              <a:rPr sz="2000" dirty="0"/>
              <a:t> - Lowest: Debit Card</a:t>
            </a:r>
          </a:p>
          <a:p>
            <a:pPr marL="0" indent="0">
              <a:buNone/>
            </a:pPr>
            <a:r>
              <a:rPr sz="2000" dirty="0"/>
              <a:t>• Top 5 Customers by Booking Value:</a:t>
            </a:r>
          </a:p>
          <a:p>
            <a:pPr marL="0" indent="0">
              <a:buNone/>
            </a:pPr>
            <a:r>
              <a:rPr sz="2000" dirty="0"/>
              <a:t> - CID785112 – ₹8,025</a:t>
            </a:r>
          </a:p>
          <a:p>
            <a:pPr marL="0" indent="0">
              <a:buNone/>
            </a:pPr>
            <a:r>
              <a:rPr sz="2000" dirty="0"/>
              <a:t> - CID308763 – ₹6,281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3B2BB-B2FD-DC9A-AFF0-BB24073865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47" y="3833275"/>
            <a:ext cx="4207782" cy="27500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40173F-6C46-557D-178F-072F814A3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6920" y="3833273"/>
            <a:ext cx="4304533" cy="275008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Cancellation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5742"/>
            <a:ext cx="8229600" cy="479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Customer Cancellation Reasons:</a:t>
            </a:r>
          </a:p>
          <a:p>
            <a:pPr marL="0" indent="0">
              <a:buNone/>
            </a:pPr>
            <a:r>
              <a:rPr sz="2000" dirty="0"/>
              <a:t> 1. Driver not moving – 30.24%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sz="2000" dirty="0"/>
              <a:t>2. Driver asked to cancel – 25.43%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sz="2000" dirty="0"/>
              <a:t>3. Change of plans – 19.82%</a:t>
            </a:r>
          </a:p>
          <a:p>
            <a:pPr marL="0" indent="0">
              <a:buNone/>
            </a:pPr>
            <a:r>
              <a:rPr sz="2000" dirty="0"/>
              <a:t>• Driver Cancellation Reasons:</a:t>
            </a:r>
          </a:p>
          <a:p>
            <a:pPr marL="0" indent="0">
              <a:buNone/>
            </a:pPr>
            <a:r>
              <a:rPr sz="2000" dirty="0"/>
              <a:t> 1. Personal/Car Issues – 35.49%</a:t>
            </a:r>
          </a:p>
          <a:p>
            <a:pPr marL="0" indent="0">
              <a:buNone/>
            </a:pPr>
            <a:r>
              <a:rPr lang="en-IN" sz="2000" dirty="0"/>
              <a:t> </a:t>
            </a:r>
            <a:r>
              <a:rPr sz="2000" dirty="0"/>
              <a:t>2. Customer Issues – 29.36%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DF83B-8256-0BD3-917E-09CCBE81C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97" y="4320987"/>
            <a:ext cx="4205445" cy="23756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E05E3-4058-E4FA-EE12-E0B2277C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8411" y="4318774"/>
            <a:ext cx="4497392" cy="23778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Ratings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Average Driver Rating: ~4.00</a:t>
            </a:r>
          </a:p>
          <a:p>
            <a:pPr marL="0" indent="0">
              <a:buNone/>
            </a:pPr>
            <a:r>
              <a:rPr sz="2000" dirty="0"/>
              <a:t>• Average Customer Rating: ~3.99</a:t>
            </a:r>
          </a:p>
          <a:p>
            <a:pPr marL="0" indent="0">
              <a:buNone/>
            </a:pPr>
            <a:r>
              <a:rPr sz="2000" dirty="0"/>
              <a:t>• Ratings remained consistent throughout the </a:t>
            </a:r>
            <a:r>
              <a:rPr lang="en-IN" sz="2000" dirty="0"/>
              <a:t>   	</a:t>
            </a:r>
            <a:r>
              <a:rPr sz="2000" dirty="0"/>
              <a:t>month</a:t>
            </a:r>
          </a:p>
          <a:p>
            <a:pPr marL="0" indent="0">
              <a:buNone/>
            </a:pPr>
            <a:r>
              <a:rPr sz="2000" dirty="0"/>
              <a:t>• Indicates stable service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B22822-C9BE-3C44-D14E-F5F9C45E5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290047"/>
            <a:ext cx="7599055" cy="35679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41" y="1286435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• 62% of bookings succeeded</a:t>
            </a:r>
          </a:p>
          <a:p>
            <a:pPr marL="0" indent="0">
              <a:buNone/>
            </a:pPr>
            <a:r>
              <a:rPr sz="2000" dirty="0"/>
              <a:t>• ~28% were cancelled (driver or customer)</a:t>
            </a:r>
          </a:p>
          <a:p>
            <a:pPr marL="0" indent="0">
              <a:buNone/>
            </a:pPr>
            <a:r>
              <a:rPr sz="2000" dirty="0"/>
              <a:t>• Highest revenue from UPI and Cash</a:t>
            </a:r>
          </a:p>
          <a:p>
            <a:pPr marL="0" indent="0">
              <a:buNone/>
            </a:pPr>
            <a:r>
              <a:rPr sz="2000" dirty="0"/>
              <a:t>• Cancellations mainly due to personal/car </a:t>
            </a:r>
            <a:r>
              <a:rPr lang="en-IN" sz="2000" dirty="0"/>
              <a:t> 	</a:t>
            </a:r>
            <a:r>
              <a:rPr sz="2000" dirty="0"/>
              <a:t>issues</a:t>
            </a:r>
          </a:p>
          <a:p>
            <a:pPr marL="0" indent="0">
              <a:buNone/>
            </a:pPr>
            <a:r>
              <a:rPr sz="2000" dirty="0"/>
              <a:t>• Ratings remained around 4.0 for both parties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31</TotalTime>
  <Words>398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OLA Data Analyst Project</vt:lpstr>
      <vt:lpstr>Project Overview</vt:lpstr>
      <vt:lpstr>Step-by-Step Process</vt:lpstr>
      <vt:lpstr>Data Summary</vt:lpstr>
      <vt:lpstr>Booking Trends &amp; Volume</vt:lpstr>
      <vt:lpstr>Revenue Insights</vt:lpstr>
      <vt:lpstr>Cancellation Analysis</vt:lpstr>
      <vt:lpstr>Ratings &amp; Feedback</vt:lpstr>
      <vt:lpstr>Key Insights</vt:lpstr>
      <vt:lpstr>Project Links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Sakshi Chavan</dc:creator>
  <cp:keywords/>
  <dc:description>generated using python-pptx</dc:description>
  <cp:lastModifiedBy>Sakshi Chavan</cp:lastModifiedBy>
  <cp:revision>2</cp:revision>
  <dcterms:created xsi:type="dcterms:W3CDTF">2013-01-27T09:14:16Z</dcterms:created>
  <dcterms:modified xsi:type="dcterms:W3CDTF">2025-06-25T14:32:47Z</dcterms:modified>
  <cp:category/>
</cp:coreProperties>
</file>