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6AAA-6939-4D16-B816-B09B8F4F1B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68B9-E953-4360-8F78-194E0BEF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0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6AAA-6939-4D16-B816-B09B8F4F1B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68B9-E953-4360-8F78-194E0BEF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6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6AAA-6939-4D16-B816-B09B8F4F1B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68B9-E953-4360-8F78-194E0BEF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6AAA-6939-4D16-B816-B09B8F4F1B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68B9-E953-4360-8F78-194E0BEF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34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6AAA-6939-4D16-B816-B09B8F4F1B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68B9-E953-4360-8F78-194E0BEF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83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6AAA-6939-4D16-B816-B09B8F4F1B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68B9-E953-4360-8F78-194E0BEF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90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6AAA-6939-4D16-B816-B09B8F4F1B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68B9-E953-4360-8F78-194E0BEF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1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6AAA-6939-4D16-B816-B09B8F4F1B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68B9-E953-4360-8F78-194E0BEF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3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6AAA-6939-4D16-B816-B09B8F4F1B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68B9-E953-4360-8F78-194E0BEF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3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6AAA-6939-4D16-B816-B09B8F4F1B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68B9-E953-4360-8F78-194E0BEF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3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6AAA-6939-4D16-B816-B09B8F4F1B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68B9-E953-4360-8F78-194E0BEF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8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6AAA-6939-4D16-B816-B09B8F4F1B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68B9-E953-4360-8F78-194E0BEF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6AAA-6939-4D16-B816-B09B8F4F1B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68B9-E953-4360-8F78-194E0BEF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6AAA-6939-4D16-B816-B09B8F4F1B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68B9-E953-4360-8F78-194E0BEF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6AAA-6939-4D16-B816-B09B8F4F1B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68B9-E953-4360-8F78-194E0BEF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9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6AAA-6939-4D16-B816-B09B8F4F1B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68B9-E953-4360-8F78-194E0BEF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DF6AAA-6939-4D16-B816-B09B8F4F1B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34B68B9-E953-4360-8F78-194E0BEF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7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DF6AAA-6939-4D16-B816-B09B8F4F1B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34B68B9-E953-4360-8F78-194E0BEF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71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5F32-141B-435C-9D24-D13E6A6B0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7" y="609602"/>
            <a:ext cx="11118574" cy="3154016"/>
          </a:xfrm>
        </p:spPr>
        <p:txBody>
          <a:bodyPr>
            <a:normAutofit/>
          </a:bodyPr>
          <a:lstStyle/>
          <a:p>
            <a:r>
              <a:rPr lang="en-US" sz="5400" dirty="0"/>
              <a:t>VRINDA STORE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3D81C-2F40-4006-B36E-C87E146CE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253948"/>
            <a:ext cx="8676222" cy="1537252"/>
          </a:xfrm>
        </p:spPr>
        <p:txBody>
          <a:bodyPr/>
          <a:lstStyle/>
          <a:p>
            <a:r>
              <a:rPr lang="en-US" dirty="0"/>
              <a:t>Sakshi Sharad Gunjal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6D85-45D8-412D-AFA8-6E52AC01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41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2446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C9DF-B90A-4EC3-A2FE-5F5866E7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95CF-1529-4A55-AF73-49D86D501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20417"/>
            <a:ext cx="9905998" cy="47707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a publicly available Data.</a:t>
            </a:r>
          </a:p>
          <a:p>
            <a:pPr marL="0" indent="0">
              <a:buNone/>
            </a:pPr>
            <a:r>
              <a:rPr lang="en-US" dirty="0"/>
              <a:t>The Dataset which I’m using here to make this project is vrinda store.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0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2E51-852F-4FC3-86A7-1B631A85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5530"/>
            <a:ext cx="9905998" cy="1550505"/>
          </a:xfrm>
        </p:spPr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0E83-E60C-4DD6-88AA-073112008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-1272208"/>
            <a:ext cx="9905998" cy="64803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Vrinda store wants to create an annual sales report for 2022. so that vrinda can understand their customers and grow more sales in 2023.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BF109-A7BE-47A6-B508-0653D0915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849218"/>
            <a:ext cx="7209184" cy="36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0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9C76-C91C-44C0-89F8-83F67865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 OF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A7E59-0C56-47ED-B75A-2C9DC334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25255"/>
            <a:ext cx="9905998" cy="4165945"/>
          </a:xfrm>
        </p:spPr>
        <p:txBody>
          <a:bodyPr/>
          <a:lstStyle/>
          <a:p>
            <a:r>
              <a:rPr lang="en-US" dirty="0"/>
              <a:t>Data Cleaning </a:t>
            </a:r>
          </a:p>
          <a:p>
            <a:r>
              <a:rPr lang="en-US" dirty="0"/>
              <a:t>Data Processing </a:t>
            </a:r>
          </a:p>
          <a:p>
            <a:r>
              <a:rPr lang="en-US" dirty="0"/>
              <a:t>Data Analysis </a:t>
            </a:r>
          </a:p>
          <a:p>
            <a:r>
              <a:rPr lang="en-US" dirty="0"/>
              <a:t>Data Visualization </a:t>
            </a:r>
          </a:p>
          <a:p>
            <a:r>
              <a:rPr lang="en-US" dirty="0"/>
              <a:t>Report</a:t>
            </a:r>
          </a:p>
          <a:p>
            <a:r>
              <a:rPr lang="en-US" dirty="0"/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0E248-9D2B-401F-A6B8-25833941D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48" y="2011018"/>
            <a:ext cx="5671930" cy="4165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C6860F-193B-42D7-848E-8B7CB0B29A12}"/>
              </a:ext>
            </a:extLst>
          </p:cNvPr>
          <p:cNvSpPr txBox="1"/>
          <p:nvPr/>
        </p:nvSpPr>
        <p:spPr>
          <a:xfrm>
            <a:off x="7659757" y="2252870"/>
            <a:ext cx="1311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WORK 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C4003-3D85-4A39-8390-66BBBF0B6B1B}"/>
              </a:ext>
            </a:extLst>
          </p:cNvPr>
          <p:cNvSpPr txBox="1"/>
          <p:nvPr/>
        </p:nvSpPr>
        <p:spPr>
          <a:xfrm>
            <a:off x="7659757" y="3843130"/>
            <a:ext cx="131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/>
                </a:solidFill>
              </a:rPr>
              <a:t>CLEANING</a:t>
            </a:r>
            <a:r>
              <a:rPr lang="en-US" sz="1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EB07B-D004-4109-ADE9-7BA79D39F2E1}"/>
              </a:ext>
            </a:extLst>
          </p:cNvPr>
          <p:cNvSpPr txBox="1"/>
          <p:nvPr/>
        </p:nvSpPr>
        <p:spPr>
          <a:xfrm flipH="1">
            <a:off x="5584067" y="3843130"/>
            <a:ext cx="151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22049-F3D9-407A-B8A3-361DAE06851B}"/>
              </a:ext>
            </a:extLst>
          </p:cNvPr>
          <p:cNvSpPr txBox="1"/>
          <p:nvPr/>
        </p:nvSpPr>
        <p:spPr>
          <a:xfrm>
            <a:off x="9793357" y="3843130"/>
            <a:ext cx="1139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F89BA-BAF0-421B-A2EB-1E45C0A3D7B6}"/>
              </a:ext>
            </a:extLst>
          </p:cNvPr>
          <p:cNvSpPr txBox="1"/>
          <p:nvPr/>
        </p:nvSpPr>
        <p:spPr>
          <a:xfrm>
            <a:off x="9528313" y="5406887"/>
            <a:ext cx="161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74C9C-B0E3-4B8E-A9BE-1B8AB1792D75}"/>
              </a:ext>
            </a:extLst>
          </p:cNvPr>
          <p:cNvSpPr txBox="1"/>
          <p:nvPr/>
        </p:nvSpPr>
        <p:spPr>
          <a:xfrm>
            <a:off x="7805533" y="5464167"/>
            <a:ext cx="9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E3C56-DA69-45AE-9928-059BB701A08C}"/>
              </a:ext>
            </a:extLst>
          </p:cNvPr>
          <p:cNvSpPr txBox="1"/>
          <p:nvPr/>
        </p:nvSpPr>
        <p:spPr>
          <a:xfrm flipH="1">
            <a:off x="5724939" y="5464167"/>
            <a:ext cx="100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86898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BFAB-9195-42F5-8BAC-60A6838B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2522"/>
            <a:ext cx="9905998" cy="2382078"/>
          </a:xfrm>
        </p:spPr>
        <p:txBody>
          <a:bodyPr/>
          <a:lstStyle/>
          <a:p>
            <a:r>
              <a:rPr lang="en-US" dirty="0"/>
              <a:t>SAMPLE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9EE0-E1C8-4137-B7EE-076B13E6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30017"/>
            <a:ext cx="9905998" cy="4161183"/>
          </a:xfrm>
        </p:spPr>
        <p:txBody>
          <a:bodyPr>
            <a:normAutofit/>
          </a:bodyPr>
          <a:lstStyle/>
          <a:p>
            <a:r>
              <a:rPr lang="en-US" dirty="0"/>
              <a:t>Compare the sales and orders using single chart</a:t>
            </a:r>
          </a:p>
          <a:p>
            <a:r>
              <a:rPr lang="en-US" dirty="0"/>
              <a:t>Which month got the highest sales and orders?</a:t>
            </a:r>
          </a:p>
          <a:p>
            <a:r>
              <a:rPr lang="en-US" dirty="0"/>
              <a:t>Who purchase more men or women in 2022?</a:t>
            </a:r>
          </a:p>
          <a:p>
            <a:r>
              <a:rPr lang="en-US" dirty="0"/>
              <a:t>What are different order status in2022?</a:t>
            </a:r>
          </a:p>
          <a:p>
            <a:r>
              <a:rPr lang="en-US" dirty="0"/>
              <a:t>List top 10 states contributing to the sales?</a:t>
            </a:r>
          </a:p>
          <a:p>
            <a:r>
              <a:rPr lang="en-US" dirty="0"/>
              <a:t>Relation between age and gender based on number of orders</a:t>
            </a:r>
          </a:p>
          <a:p>
            <a:r>
              <a:rPr lang="en-US" dirty="0"/>
              <a:t>Which channel is contributing to maximum sales?</a:t>
            </a:r>
          </a:p>
          <a:p>
            <a:r>
              <a:rPr lang="en-US" dirty="0"/>
              <a:t>Highest selling category?, etc.</a:t>
            </a:r>
          </a:p>
        </p:txBody>
      </p:sp>
    </p:spTree>
    <p:extLst>
      <p:ext uri="{BB962C8B-B14F-4D97-AF65-F5344CB8AC3E}">
        <p14:creationId xmlns:p14="http://schemas.microsoft.com/office/powerpoint/2010/main" val="59108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59B6-C62D-4ED7-A996-316496E9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2514600"/>
          </a:xfrm>
        </p:spPr>
        <p:txBody>
          <a:bodyPr/>
          <a:lstStyle/>
          <a:p>
            <a:r>
              <a:rPr lang="en-US" dirty="0"/>
              <a:t>Content of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24145-C852-4DA0-985B-8707B0A8A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458321"/>
          </a:xfrm>
        </p:spPr>
      </p:pic>
    </p:spTree>
    <p:extLst>
      <p:ext uri="{BB962C8B-B14F-4D97-AF65-F5344CB8AC3E}">
        <p14:creationId xmlns:p14="http://schemas.microsoft.com/office/powerpoint/2010/main" val="207295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E8BA-1702-443C-B7CA-AA8D1363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7930"/>
            <a:ext cx="9905998" cy="1755913"/>
          </a:xfrm>
        </p:spPr>
        <p:txBody>
          <a:bodyPr/>
          <a:lstStyle/>
          <a:p>
            <a:r>
              <a:rPr lang="en-US" dirty="0"/>
              <a:t>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D66F42-B8AB-4298-AF6B-2F2A5D2CD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1" y="1815549"/>
            <a:ext cx="10948628" cy="4704522"/>
          </a:xfrm>
        </p:spPr>
      </p:pic>
    </p:spTree>
    <p:extLst>
      <p:ext uri="{BB962C8B-B14F-4D97-AF65-F5344CB8AC3E}">
        <p14:creationId xmlns:p14="http://schemas.microsoft.com/office/powerpoint/2010/main" val="45802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A51A-C0A0-41C9-BCA9-0805AE5F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2358887"/>
          </a:xfrm>
        </p:spPr>
        <p:txBody>
          <a:bodyPr/>
          <a:lstStyle/>
          <a:p>
            <a:r>
              <a:rPr lang="en-US" dirty="0"/>
              <a:t>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72B6-9A96-48A3-8E7E-7CD01DDC4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38471"/>
            <a:ext cx="9905998" cy="4452730"/>
          </a:xfrm>
        </p:spPr>
        <p:txBody>
          <a:bodyPr/>
          <a:lstStyle/>
          <a:p>
            <a:r>
              <a:rPr lang="en-US" dirty="0"/>
              <a:t>Women are more likely to buy compared to men (~65%)</a:t>
            </a:r>
          </a:p>
          <a:p>
            <a:r>
              <a:rPr lang="en-US" dirty="0"/>
              <a:t>Maharashtra, Karnataka and Uttar Pradesh are the top 3 states (~35%)</a:t>
            </a:r>
          </a:p>
          <a:p>
            <a:r>
              <a:rPr lang="en-US" dirty="0"/>
              <a:t>Adult age group (30-90 years) is max contributing (~50%)</a:t>
            </a:r>
          </a:p>
          <a:p>
            <a:r>
              <a:rPr lang="en-US" dirty="0"/>
              <a:t>Amazon, Flipkart and Myntra channels are max contributing (~80%)</a:t>
            </a:r>
          </a:p>
        </p:txBody>
      </p:sp>
    </p:spTree>
    <p:extLst>
      <p:ext uri="{BB962C8B-B14F-4D97-AF65-F5344CB8AC3E}">
        <p14:creationId xmlns:p14="http://schemas.microsoft.com/office/powerpoint/2010/main" val="33251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D383-B7A1-46C8-B884-41184A68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2819400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869E-CAC1-4448-B2AB-0C3666703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38471"/>
            <a:ext cx="9905998" cy="44527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Final Conclusion To Improve Vrinda Store Sales </a:t>
            </a:r>
          </a:p>
          <a:p>
            <a:r>
              <a:rPr lang="en-US" dirty="0"/>
              <a:t>Target women customers of age group (30-40 years) living in Maharashtra, Karnataka and Uttar Pradesh by showing Ads/Offers/Coupons available on Amazon, Flipkart and Myntra. </a:t>
            </a:r>
          </a:p>
        </p:txBody>
      </p:sp>
    </p:spTree>
    <p:extLst>
      <p:ext uri="{BB962C8B-B14F-4D97-AF65-F5344CB8AC3E}">
        <p14:creationId xmlns:p14="http://schemas.microsoft.com/office/powerpoint/2010/main" val="2362989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55</TotalTime>
  <Words>251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VRINDA STORE DATA ANALYSIS </vt:lpstr>
      <vt:lpstr>INTRODUCTION </vt:lpstr>
      <vt:lpstr>OBJECTIVE </vt:lpstr>
      <vt:lpstr>WORK FLOW OF PROJECT </vt:lpstr>
      <vt:lpstr>SAMPLE QUESTIONS </vt:lpstr>
      <vt:lpstr>Content of Data Set</vt:lpstr>
      <vt:lpstr>DASHBOARD </vt:lpstr>
      <vt:lpstr>INSIGHTS </vt:lpstr>
      <vt:lpstr>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DATA ANALYSIS </dc:title>
  <dc:creator>Sakshi</dc:creator>
  <cp:lastModifiedBy>Sakshi</cp:lastModifiedBy>
  <cp:revision>8</cp:revision>
  <dcterms:created xsi:type="dcterms:W3CDTF">2024-02-06T09:44:59Z</dcterms:created>
  <dcterms:modified xsi:type="dcterms:W3CDTF">2024-02-06T10:40:53Z</dcterms:modified>
</cp:coreProperties>
</file>