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271d7ac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271d7ac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e6f63f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e6f63f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fe6f63f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fe6f63f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fe6f63fe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fe6f63fe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1e9faca7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1e9faca7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1e9faca7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1e9faca7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241b464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241b464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271d7a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271d7a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271d7ac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271d7ac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Cyclistic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Share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Sakshi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encourage more people to become a member, the Cyclists can adopt some of the following strategies: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Launch a point based reward system based on distance traveled for members.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Casual riders use the services more on weekend for recreational and leisure activities so marketing schemes should be </a:t>
            </a:r>
            <a:r>
              <a:rPr lang="en"/>
              <a:t>launched</a:t>
            </a:r>
            <a:r>
              <a:rPr lang="en"/>
              <a:t> around areas like cafes, parks, community centres and theatres and offer group discounts.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Increasing marketing </a:t>
            </a:r>
            <a:r>
              <a:rPr lang="en"/>
              <a:t>activities</a:t>
            </a:r>
            <a:r>
              <a:rPr lang="en"/>
              <a:t> in the top popular stations along with promotional offers.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Devise a promotional scheme for winter months to help pickup low ridership during these months.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Offering Discounted campaigns during weekdays to encourage more casual riders to use the service during the week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is about fictional company, Cyclistic.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2016, Cyclistic launched a successful bike-share offering. Since then, the program has grown to a feet of 5,824 bicycles that are geotracked and locked into a network of 692 stations across Chicago.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company</a:t>
            </a:r>
            <a:r>
              <a:rPr lang="en"/>
              <a:t> wants to design marketing strategies aimed at converting casual riders into annual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</a:t>
            </a:r>
            <a:r>
              <a:rPr lang="en" sz="1650"/>
              <a:t>he data has been made available by Motivate International Inc.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dataset is made of 12 months historical trip data from 2023.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</a:t>
            </a:r>
            <a:r>
              <a:rPr lang="en" sz="1650"/>
              <a:t>dataset</a:t>
            </a:r>
            <a:r>
              <a:rPr lang="en" sz="1650"/>
              <a:t> </a:t>
            </a:r>
            <a:r>
              <a:rPr lang="en" sz="1650"/>
              <a:t>has 5719877 observations and 13 attributes.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This data set will be useful for analysing the trends and patterns related to how different customers use the company’ bikes.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Personally Identifiable Information has been restricted from the dataset to protect the customer’s privacy.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Data ROCCC ?	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Reliable - Data is not biased.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- The data is from first party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- The data contains appropriate attributes related to riders and bike use.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- The data is from 2023.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Cited - Yes, it is cited.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4294967295" type="body"/>
          </p:nvPr>
        </p:nvSpPr>
        <p:spPr>
          <a:xfrm>
            <a:off x="311700" y="472500"/>
            <a:ext cx="2124300" cy="4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contains 2059037 observations  about Causal riders and 3660568 observations about member riders.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average ride length for casual riders is 28.25 mins and for member riders it is 12.53 mins which implies on </a:t>
            </a:r>
            <a:r>
              <a:rPr lang="en"/>
              <a:t>average casual riders are travelling for longer distance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0" l="3637" r="-15219" t="0"/>
          <a:stretch/>
        </p:blipFill>
        <p:spPr>
          <a:xfrm>
            <a:off x="2548975" y="372500"/>
            <a:ext cx="3401700" cy="41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 rotWithShape="1">
          <a:blip r:embed="rId4">
            <a:alphaModFix/>
          </a:blip>
          <a:srcRect b="-1059" l="-2050" r="2049" t="1060"/>
          <a:stretch/>
        </p:blipFill>
        <p:spPr>
          <a:xfrm>
            <a:off x="5590825" y="372500"/>
            <a:ext cx="3246150" cy="41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4294967295" type="body"/>
          </p:nvPr>
        </p:nvSpPr>
        <p:spPr>
          <a:xfrm>
            <a:off x="311700" y="445025"/>
            <a:ext cx="19005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Docked Bike is the least preferred ride type and is entirely used by casual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Casual members prefer Electric bike over Classic Bike while member use both equally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31" y="445025"/>
            <a:ext cx="3504643" cy="41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850" y="445025"/>
            <a:ext cx="3278150" cy="4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idx="4294967295" type="body"/>
          </p:nvPr>
        </p:nvSpPr>
        <p:spPr>
          <a:xfrm>
            <a:off x="311700" y="445025"/>
            <a:ext cx="21909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week, Friday is the busiest day and Monday the least busy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 of Rides for Members peak during the weekdays and they use the bike least on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Ridership for Casual Members peaks on weekends and they do not use the bike service much on weekdays.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25" y="445025"/>
            <a:ext cx="3329876" cy="41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75" y="445025"/>
            <a:ext cx="3061875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311700" y="461400"/>
            <a:ext cx="1910100" cy="4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June, July and August are the months with most no. of trips.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Winter months of January, February and December witnessed the least no. of rides during the year for both the member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975" y="432450"/>
            <a:ext cx="3094324" cy="41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825" y="445025"/>
            <a:ext cx="3414825" cy="4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87751" cy="4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