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72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A4DD4-DDB6-4387-A51E-A7BB444792DD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3B567-DBC8-429E-9E50-D438FFCE9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7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84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3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0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4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13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6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3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4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1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06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3"/>
            <a:ext cx="6054358" cy="2460766"/>
          </a:xfrm>
        </p:spPr>
        <p:txBody>
          <a:bodyPr/>
          <a:lstStyle/>
          <a:p>
            <a:r>
              <a:rPr dirty="0">
                <a:solidFill>
                  <a:srgbClr val="002060"/>
                </a:solidFill>
              </a:rPr>
              <a:t>Amazon Sales </a:t>
            </a:r>
            <a:r>
              <a:rPr lang="en-US" dirty="0">
                <a:solidFill>
                  <a:srgbClr val="002060"/>
                </a:solidFill>
              </a:rPr>
              <a:t>Analysis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Sales Performance &amp; Insights Using Tableau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dirty="0"/>
              <a:t>Tool: Tableau | Data Prep: Excel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By – Sakshi </a:t>
            </a:r>
            <a:r>
              <a:rPr lang="en-US" dirty="0" err="1"/>
              <a:t>jadhao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720083"/>
            <a:ext cx="7393761" cy="87249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Objective of the Dashboard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58613"/>
            <a:ext cx="754380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Purpose: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To analyze Amazon’s global sales performance using key business KPIs.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Provide actionable insights into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profitability, shipment trends, sales channels, and order behavior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Key KPIs Tracked: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Total Profit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Revenue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Shipment Days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Units Sold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Dashboard 1 – Regional Performance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Sheet Highlights: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Profit by Region: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Horizontal bar chart showing regional profitability.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Profit by Country: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Map view visualizing country-wise profit contribution.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Top KPIs Cards: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Total Profit: $44.17M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Average Shipment Days: 23.36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Total Revenue: $137.35M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Units Sold: 513K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Insights: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Sub-Saharan Africa and Europe are top-performing regions.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North America contributes the least to profits.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 2 – Executive Summary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Sheet Highlights: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Channel Revenue Analysis: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Offline sales outperform online with $79.09M revenue.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Orders per Year: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Shows fluctuation in order volumes over years.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Orders by Priority: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High-priority orders are most common.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Profit per Year: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Peaks in 2012 with $24.50M.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Insights: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Strategy needed to increase consistent yearly profits.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Channel diversification is well balanced but offline dominates.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Dashboard 3 – Shipment Analysis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Sheet Highlights: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Revenue over Time: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Line graph showing yearly revenue fluctuations.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Shipment Days Trend: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Tracks how quickly orders are shipped across years.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Insights: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Shipment days peaked in mid-years but declined later.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Need to improve consistency in delivery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Business Insights &amp; Recommendations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dirty="0"/>
              <a:t> 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Focus on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improving shipment speed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in years where delay is higher.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Explore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marketing investment in high-profit regions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like Sub-Saharan   Africa and Europe.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Re-evaluate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low-priority orders strategy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consider shifting resources.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Analyze further into why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2012 had high profits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and replicate best practices.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DAE2-BF5C-90E4-CE4C-1F0630A4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A5838-BD3F-5EF2-EBE7-4EC92F539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This Tableau dashboard helped transform raw sales data into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actionable visual insights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It supports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strategic decision-making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in areas like regional focus, channel investment, and operational efficiency.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With clear trends and patterns, this analysis empowers Amazon to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optimize performance and enhance customer satisfaction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2497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</TotalTime>
  <Words>368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Retrospect</vt:lpstr>
      <vt:lpstr>Amazon Sales Analysis</vt:lpstr>
      <vt:lpstr>Objective of the Dashboard</vt:lpstr>
      <vt:lpstr>Dashboard 1 – Regional Performance</vt:lpstr>
      <vt:lpstr>Dashboard 2 – Executive Summary</vt:lpstr>
      <vt:lpstr>Dashboard 3 – Shipment Analysis</vt:lpstr>
      <vt:lpstr>Business Insights &amp; 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Administrator</dc:creator>
  <cp:keywords/>
  <dc:description>generated using python-pptx</dc:description>
  <cp:lastModifiedBy>Administrator</cp:lastModifiedBy>
  <cp:revision>2</cp:revision>
  <dcterms:created xsi:type="dcterms:W3CDTF">2013-01-27T09:14:16Z</dcterms:created>
  <dcterms:modified xsi:type="dcterms:W3CDTF">2025-06-05T14:58:25Z</dcterms:modified>
  <cp:category/>
</cp:coreProperties>
</file>