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top 1000 Customers using their demographics.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147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the null values.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redundant features like Time (GMT).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text data by removing everything alphanumeric characters.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the categorically valued attributes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erroneous values present in certain attributes</a:t>
            </a:r>
          </a:p>
          <a:p>
            <a:pPr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1.business understanding –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TOP 1000 CUSTOMERS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– Considering features like tenure, wealth segment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– Making new columns like AGE from DOB.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4.Modelling – we shoul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make 2-3 model like Random forest, classification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deployment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checking the accuracy using F1 Score or RMSE(root mean square error)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233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 tries to understand, explain the decision and steps in a machine learning model takes when making predictions. It gives us the ability to question the model's decision and learn about the following aspects.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features/attributes are important to the model?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able to extract information about what features are important and how features interact to create powerful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did the model come to this conclusion?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also have the ability to extract information about specific predictions to validate and justify why the model produced a certain result.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447</Words>
  <Application>Microsoft Office PowerPoint</Application>
  <PresentationFormat>On-screen Show (16:9)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DONGRE</dc:creator>
  <cp:lastModifiedBy>Sakshi Dongre</cp:lastModifiedBy>
  <cp:revision>1</cp:revision>
  <dcterms:modified xsi:type="dcterms:W3CDTF">2023-05-31T06:35:42Z</dcterms:modified>
</cp:coreProperties>
</file>