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  <p:sldId id="265" r:id="rId6"/>
    <p:sldId id="267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D5F44-BA07-4F5C-A1EB-F939D756455F}" v="5" dt="2024-04-22T05:58:28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Pawar" userId="9129d47e57b9c9bd" providerId="LiveId" clId="{E18D5F44-BA07-4F5C-A1EB-F939D756455F}"/>
    <pc:docChg chg="undo custSel delSld modSld">
      <pc:chgData name="Sakshi Pawar" userId="9129d47e57b9c9bd" providerId="LiveId" clId="{E18D5F44-BA07-4F5C-A1EB-F939D756455F}" dt="2024-04-26T02:42:19.430" v="316" actId="478"/>
      <pc:docMkLst>
        <pc:docMk/>
      </pc:docMkLst>
      <pc:sldChg chg="addSp modSp mod">
        <pc:chgData name="Sakshi Pawar" userId="9129d47e57b9c9bd" providerId="LiveId" clId="{E18D5F44-BA07-4F5C-A1EB-F939D756455F}" dt="2024-04-22T06:29:16.836" v="314" actId="1076"/>
        <pc:sldMkLst>
          <pc:docMk/>
          <pc:sldMk cId="2249814826" sldId="257"/>
        </pc:sldMkLst>
        <pc:spChg chg="add mod">
          <ac:chgData name="Sakshi Pawar" userId="9129d47e57b9c9bd" providerId="LiveId" clId="{E18D5F44-BA07-4F5C-A1EB-F939D756455F}" dt="2024-04-22T06:29:16.836" v="314" actId="1076"/>
          <ac:spMkLst>
            <pc:docMk/>
            <pc:sldMk cId="2249814826" sldId="257"/>
            <ac:spMk id="2" creationId="{462D84C8-CF12-44CE-212D-8FE8CEB74219}"/>
          </ac:spMkLst>
        </pc:spChg>
      </pc:sldChg>
      <pc:sldChg chg="addSp delSp modSp mod">
        <pc:chgData name="Sakshi Pawar" userId="9129d47e57b9c9bd" providerId="LiveId" clId="{E18D5F44-BA07-4F5C-A1EB-F939D756455F}" dt="2024-04-22T06:05:07.854" v="311" actId="255"/>
        <pc:sldMkLst>
          <pc:docMk/>
          <pc:sldMk cId="3599517295" sldId="262"/>
        </pc:sldMkLst>
        <pc:spChg chg="add del">
          <ac:chgData name="Sakshi Pawar" userId="9129d47e57b9c9bd" providerId="LiveId" clId="{E18D5F44-BA07-4F5C-A1EB-F939D756455F}" dt="2024-04-22T05:57:54.103" v="268" actId="22"/>
          <ac:spMkLst>
            <pc:docMk/>
            <pc:sldMk cId="3599517295" sldId="262"/>
            <ac:spMk id="3" creationId="{777856D3-A8D6-4F22-476A-10BFD23F855D}"/>
          </ac:spMkLst>
        </pc:spChg>
        <pc:spChg chg="mod">
          <ac:chgData name="Sakshi Pawar" userId="9129d47e57b9c9bd" providerId="LiveId" clId="{E18D5F44-BA07-4F5C-A1EB-F939D756455F}" dt="2024-04-22T06:05:07.854" v="311" actId="255"/>
          <ac:spMkLst>
            <pc:docMk/>
            <pc:sldMk cId="3599517295" sldId="262"/>
            <ac:spMk id="7" creationId="{D8C59DEE-2661-D3EF-CA0D-148CC88E7EAD}"/>
          </ac:spMkLst>
        </pc:spChg>
        <pc:graphicFrameChg chg="add mod">
          <ac:chgData name="Sakshi Pawar" userId="9129d47e57b9c9bd" providerId="LiveId" clId="{E18D5F44-BA07-4F5C-A1EB-F939D756455F}" dt="2024-04-22T06:03:14.778" v="278" actId="1076"/>
          <ac:graphicFrameMkLst>
            <pc:docMk/>
            <pc:sldMk cId="3599517295" sldId="262"/>
            <ac:graphicFrameMk id="5" creationId="{B4DF56CB-5974-C76B-864A-A32B14158057}"/>
          </ac:graphicFrameMkLst>
        </pc:graphicFrameChg>
        <pc:picChg chg="mod">
          <ac:chgData name="Sakshi Pawar" userId="9129d47e57b9c9bd" providerId="LiveId" clId="{E18D5F44-BA07-4F5C-A1EB-F939D756455F}" dt="2024-04-22T06:03:05.087" v="277" actId="1076"/>
          <ac:picMkLst>
            <pc:docMk/>
            <pc:sldMk cId="3599517295" sldId="262"/>
            <ac:picMk id="6" creationId="{3A16CC7E-D421-400A-768A-9E64C38EEB08}"/>
          </ac:picMkLst>
        </pc:picChg>
      </pc:sldChg>
      <pc:sldChg chg="addSp delSp modSp mod">
        <pc:chgData name="Sakshi Pawar" userId="9129d47e57b9c9bd" providerId="LiveId" clId="{E18D5F44-BA07-4F5C-A1EB-F939D756455F}" dt="2024-04-22T05:57:01.640" v="266" actId="20577"/>
        <pc:sldMkLst>
          <pc:docMk/>
          <pc:sldMk cId="1287012487" sldId="263"/>
        </pc:sldMkLst>
        <pc:spChg chg="add mod">
          <ac:chgData name="Sakshi Pawar" userId="9129d47e57b9c9bd" providerId="LiveId" clId="{E18D5F44-BA07-4F5C-A1EB-F939D756455F}" dt="2024-04-22T05:57:01.640" v="266" actId="20577"/>
          <ac:spMkLst>
            <pc:docMk/>
            <pc:sldMk cId="1287012487" sldId="263"/>
            <ac:spMk id="7" creationId="{D6D2F27C-9225-7D2F-2114-1F8A474F7CA7}"/>
          </ac:spMkLst>
        </pc:spChg>
        <pc:graphicFrameChg chg="add del mod">
          <ac:chgData name="Sakshi Pawar" userId="9129d47e57b9c9bd" providerId="LiveId" clId="{E18D5F44-BA07-4F5C-A1EB-F939D756455F}" dt="2024-04-22T05:51:50.974" v="27" actId="478"/>
          <ac:graphicFrameMkLst>
            <pc:docMk/>
            <pc:sldMk cId="1287012487" sldId="263"/>
            <ac:graphicFrameMk id="3" creationId="{516022F4-4A50-317E-36DF-EEAA2468AB83}"/>
          </ac:graphicFrameMkLst>
        </pc:graphicFrameChg>
        <pc:graphicFrameChg chg="add mod modGraphic">
          <ac:chgData name="Sakshi Pawar" userId="9129d47e57b9c9bd" providerId="LiveId" clId="{E18D5F44-BA07-4F5C-A1EB-F939D756455F}" dt="2024-04-22T05:55:38.438" v="162" actId="20577"/>
          <ac:graphicFrameMkLst>
            <pc:docMk/>
            <pc:sldMk cId="1287012487" sldId="263"/>
            <ac:graphicFrameMk id="5" creationId="{A12E01B8-E5FB-D6B6-5E3B-DFF4C91023CD}"/>
          </ac:graphicFrameMkLst>
        </pc:graphicFrameChg>
        <pc:picChg chg="mod">
          <ac:chgData name="Sakshi Pawar" userId="9129d47e57b9c9bd" providerId="LiveId" clId="{E18D5F44-BA07-4F5C-A1EB-F939D756455F}" dt="2024-04-22T05:52:20.303" v="31" actId="1076"/>
          <ac:picMkLst>
            <pc:docMk/>
            <pc:sldMk cId="1287012487" sldId="263"/>
            <ac:picMk id="4" creationId="{89992DAB-5E89-66B1-A63F-D77945080A84}"/>
          </ac:picMkLst>
        </pc:picChg>
      </pc:sldChg>
      <pc:sldChg chg="del">
        <pc:chgData name="Sakshi Pawar" userId="9129d47e57b9c9bd" providerId="LiveId" clId="{E18D5F44-BA07-4F5C-A1EB-F939D756455F}" dt="2024-04-22T06:33:58.647" v="315" actId="47"/>
        <pc:sldMkLst>
          <pc:docMk/>
          <pc:sldMk cId="273002604" sldId="266"/>
        </pc:sldMkLst>
      </pc:sldChg>
      <pc:sldChg chg="addSp delSp modSp mod">
        <pc:chgData name="Sakshi Pawar" userId="9129d47e57b9c9bd" providerId="LiveId" clId="{E18D5F44-BA07-4F5C-A1EB-F939D756455F}" dt="2024-04-26T02:42:19.430" v="316" actId="478"/>
        <pc:sldMkLst>
          <pc:docMk/>
          <pc:sldMk cId="2127541060" sldId="267"/>
        </pc:sldMkLst>
        <pc:picChg chg="add del mod">
          <ac:chgData name="Sakshi Pawar" userId="9129d47e57b9c9bd" providerId="LiveId" clId="{E18D5F44-BA07-4F5C-A1EB-F939D756455F}" dt="2024-04-26T02:42:19.430" v="316" actId="478"/>
          <ac:picMkLst>
            <pc:docMk/>
            <pc:sldMk cId="2127541060" sldId="267"/>
            <ac:picMk id="4" creationId="{F00D9C74-295F-E581-0666-B9D7AD26556B}"/>
          </ac:picMkLst>
        </pc:picChg>
      </pc:sldChg>
    </pc:docChg>
  </pc:docChgLst>
  <pc:docChgLst>
    <pc:chgData name="Pranav Desai" userId="290fe3e367580860" providerId="LiveId" clId="{319CC9CB-C990-4EAF-824C-CA98AEF65AEA}"/>
    <pc:docChg chg="undo custSel addSld modSld">
      <pc:chgData name="Pranav Desai" userId="290fe3e367580860" providerId="LiveId" clId="{319CC9CB-C990-4EAF-824C-CA98AEF65AEA}" dt="2024-04-21T23:05:34.419" v="1169" actId="20577"/>
      <pc:docMkLst>
        <pc:docMk/>
      </pc:docMkLst>
      <pc:sldChg chg="modSp mod">
        <pc:chgData name="Pranav Desai" userId="290fe3e367580860" providerId="LiveId" clId="{319CC9CB-C990-4EAF-824C-CA98AEF65AEA}" dt="2024-04-21T22:51:24.768" v="928" actId="2711"/>
        <pc:sldMkLst>
          <pc:docMk/>
          <pc:sldMk cId="3354433203" sldId="260"/>
        </pc:sldMkLst>
        <pc:spChg chg="mod">
          <ac:chgData name="Pranav Desai" userId="290fe3e367580860" providerId="LiveId" clId="{319CC9CB-C990-4EAF-824C-CA98AEF65AEA}" dt="2024-04-21T22:51:24.768" v="928" actId="2711"/>
          <ac:spMkLst>
            <pc:docMk/>
            <pc:sldMk cId="3354433203" sldId="260"/>
            <ac:spMk id="3" creationId="{A8608A8F-5349-8087-F18D-04FEDEED09AB}"/>
          </ac:spMkLst>
        </pc:spChg>
      </pc:sldChg>
      <pc:sldChg chg="addSp delSp modSp mod">
        <pc:chgData name="Pranav Desai" userId="290fe3e367580860" providerId="LiveId" clId="{319CC9CB-C990-4EAF-824C-CA98AEF65AEA}" dt="2024-04-21T22:09:07.505" v="160" actId="2710"/>
        <pc:sldMkLst>
          <pc:docMk/>
          <pc:sldMk cId="3439623309" sldId="261"/>
        </pc:sldMkLst>
        <pc:spChg chg="add del mod">
          <ac:chgData name="Pranav Desai" userId="290fe3e367580860" providerId="LiveId" clId="{319CC9CB-C990-4EAF-824C-CA98AEF65AEA}" dt="2024-04-21T22:05:58.257" v="58" actId="478"/>
          <ac:spMkLst>
            <pc:docMk/>
            <pc:sldMk cId="3439623309" sldId="261"/>
            <ac:spMk id="6" creationId="{5A9482F2-7DF3-CCDA-6674-9D276BA2A69C}"/>
          </ac:spMkLst>
        </pc:spChg>
        <pc:spChg chg="mod">
          <ac:chgData name="Pranav Desai" userId="290fe3e367580860" providerId="LiveId" clId="{319CC9CB-C990-4EAF-824C-CA98AEF65AEA}" dt="2024-04-21T22:09:07.505" v="160" actId="2710"/>
          <ac:spMkLst>
            <pc:docMk/>
            <pc:sldMk cId="3439623309" sldId="261"/>
            <ac:spMk id="7" creationId="{EEE62F29-1902-2DCA-9B48-22CDDC4F5563}"/>
          </ac:spMkLst>
        </pc:spChg>
        <pc:graphicFrameChg chg="add del mod modGraphic">
          <ac:chgData name="Pranav Desai" userId="290fe3e367580860" providerId="LiveId" clId="{319CC9CB-C990-4EAF-824C-CA98AEF65AEA}" dt="2024-04-21T22:05:53.221" v="56" actId="478"/>
          <ac:graphicFrameMkLst>
            <pc:docMk/>
            <pc:sldMk cId="3439623309" sldId="261"/>
            <ac:graphicFrameMk id="3" creationId="{4CE50856-E110-8D1C-C7A1-9045489A3CED}"/>
          </ac:graphicFrameMkLst>
        </pc:graphicFrameChg>
        <pc:graphicFrameChg chg="add mod modGraphic">
          <ac:chgData name="Pranav Desai" userId="290fe3e367580860" providerId="LiveId" clId="{319CC9CB-C990-4EAF-824C-CA98AEF65AEA}" dt="2024-04-21T22:08:02.627" v="128" actId="115"/>
          <ac:graphicFrameMkLst>
            <pc:docMk/>
            <pc:sldMk cId="3439623309" sldId="261"/>
            <ac:graphicFrameMk id="8" creationId="{05D71674-27D3-7662-B26E-0AF42836118D}"/>
          </ac:graphicFrameMkLst>
        </pc:graphicFrameChg>
        <pc:picChg chg="mod">
          <ac:chgData name="Pranav Desai" userId="290fe3e367580860" providerId="LiveId" clId="{319CC9CB-C990-4EAF-824C-CA98AEF65AEA}" dt="2024-04-21T21:56:51.883" v="5" actId="1076"/>
          <ac:picMkLst>
            <pc:docMk/>
            <pc:sldMk cId="3439623309" sldId="261"/>
            <ac:picMk id="5" creationId="{1ECDE51A-F899-52DB-0264-990635EB6848}"/>
          </ac:picMkLst>
        </pc:picChg>
      </pc:sldChg>
      <pc:sldChg chg="addSp modSp new mod">
        <pc:chgData name="Pranav Desai" userId="290fe3e367580860" providerId="LiveId" clId="{319CC9CB-C990-4EAF-824C-CA98AEF65AEA}" dt="2024-04-21T22:22:14.289" v="920" actId="20577"/>
        <pc:sldMkLst>
          <pc:docMk/>
          <pc:sldMk cId="2111640580" sldId="264"/>
        </pc:sldMkLst>
        <pc:graphicFrameChg chg="add mod modGraphic">
          <ac:chgData name="Pranav Desai" userId="290fe3e367580860" providerId="LiveId" clId="{319CC9CB-C990-4EAF-824C-CA98AEF65AEA}" dt="2024-04-21T22:14:16.748" v="409"/>
          <ac:graphicFrameMkLst>
            <pc:docMk/>
            <pc:sldMk cId="2111640580" sldId="264"/>
            <ac:graphicFrameMk id="2" creationId="{D31FAE6A-9E13-F6E5-C89D-207A4551C8D4}"/>
          </ac:graphicFrameMkLst>
        </pc:graphicFrameChg>
        <pc:graphicFrameChg chg="add mod modGraphic">
          <ac:chgData name="Pranav Desai" userId="290fe3e367580860" providerId="LiveId" clId="{319CC9CB-C990-4EAF-824C-CA98AEF65AEA}" dt="2024-04-21T22:12:51.073" v="281" actId="1076"/>
          <ac:graphicFrameMkLst>
            <pc:docMk/>
            <pc:sldMk cId="2111640580" sldId="264"/>
            <ac:graphicFrameMk id="3" creationId="{71EE1573-9671-4C27-6882-A69D04F00CFD}"/>
          </ac:graphicFrameMkLst>
        </pc:graphicFrameChg>
        <pc:graphicFrameChg chg="add mod modGraphic">
          <ac:chgData name="Pranav Desai" userId="290fe3e367580860" providerId="LiveId" clId="{319CC9CB-C990-4EAF-824C-CA98AEF65AEA}" dt="2024-04-21T22:14:08.213" v="408" actId="20577"/>
          <ac:graphicFrameMkLst>
            <pc:docMk/>
            <pc:sldMk cId="2111640580" sldId="264"/>
            <ac:graphicFrameMk id="4" creationId="{E93BE58B-090F-B361-9D86-4F3A918CC274}"/>
          </ac:graphicFrameMkLst>
        </pc:graphicFrameChg>
        <pc:graphicFrameChg chg="add mod modGraphic">
          <ac:chgData name="Pranav Desai" userId="290fe3e367580860" providerId="LiveId" clId="{319CC9CB-C990-4EAF-824C-CA98AEF65AEA}" dt="2024-04-21T22:18:41.512" v="745" actId="1076"/>
          <ac:graphicFrameMkLst>
            <pc:docMk/>
            <pc:sldMk cId="2111640580" sldId="264"/>
            <ac:graphicFrameMk id="5" creationId="{16BEE65E-4C8E-34AB-B6D4-11D9BC1FD443}"/>
          </ac:graphicFrameMkLst>
        </pc:graphicFrameChg>
        <pc:graphicFrameChg chg="add mod modGraphic">
          <ac:chgData name="Pranav Desai" userId="290fe3e367580860" providerId="LiveId" clId="{319CC9CB-C990-4EAF-824C-CA98AEF65AEA}" dt="2024-04-21T22:21:30.215" v="839" actId="1076"/>
          <ac:graphicFrameMkLst>
            <pc:docMk/>
            <pc:sldMk cId="2111640580" sldId="264"/>
            <ac:graphicFrameMk id="6" creationId="{2FD94999-420C-373B-20F0-CE2CA3889F19}"/>
          </ac:graphicFrameMkLst>
        </pc:graphicFrameChg>
        <pc:graphicFrameChg chg="add mod modGraphic">
          <ac:chgData name="Pranav Desai" userId="290fe3e367580860" providerId="LiveId" clId="{319CC9CB-C990-4EAF-824C-CA98AEF65AEA}" dt="2024-04-21T22:21:33.094" v="840" actId="1076"/>
          <ac:graphicFrameMkLst>
            <pc:docMk/>
            <pc:sldMk cId="2111640580" sldId="264"/>
            <ac:graphicFrameMk id="7" creationId="{586AA26D-0F6A-51E5-C757-FD3470385AAC}"/>
          </ac:graphicFrameMkLst>
        </pc:graphicFrameChg>
        <pc:graphicFrameChg chg="add mod modGraphic">
          <ac:chgData name="Pranav Desai" userId="290fe3e367580860" providerId="LiveId" clId="{319CC9CB-C990-4EAF-824C-CA98AEF65AEA}" dt="2024-04-21T22:21:14.286" v="836" actId="1076"/>
          <ac:graphicFrameMkLst>
            <pc:docMk/>
            <pc:sldMk cId="2111640580" sldId="264"/>
            <ac:graphicFrameMk id="8" creationId="{62F12FEC-82B1-58CD-2E74-360E9C366D54}"/>
          </ac:graphicFrameMkLst>
        </pc:graphicFrameChg>
        <pc:graphicFrameChg chg="add mod modGraphic">
          <ac:chgData name="Pranav Desai" userId="290fe3e367580860" providerId="LiveId" clId="{319CC9CB-C990-4EAF-824C-CA98AEF65AEA}" dt="2024-04-21T22:22:14.289" v="920" actId="20577"/>
          <ac:graphicFrameMkLst>
            <pc:docMk/>
            <pc:sldMk cId="2111640580" sldId="264"/>
            <ac:graphicFrameMk id="9" creationId="{02495FF0-4068-F1F8-42E4-CF30972C467A}"/>
          </ac:graphicFrameMkLst>
        </pc:graphicFrameChg>
      </pc:sldChg>
      <pc:sldChg chg="addSp delSp modSp new mod">
        <pc:chgData name="Pranav Desai" userId="290fe3e367580860" providerId="LiveId" clId="{319CC9CB-C990-4EAF-824C-CA98AEF65AEA}" dt="2024-04-21T23:02:52.507" v="1130" actId="20577"/>
        <pc:sldMkLst>
          <pc:docMk/>
          <pc:sldMk cId="1452102992" sldId="265"/>
        </pc:sldMkLst>
        <pc:spChg chg="add mod">
          <ac:chgData name="Pranav Desai" userId="290fe3e367580860" providerId="LiveId" clId="{319CC9CB-C990-4EAF-824C-CA98AEF65AEA}" dt="2024-04-21T22:51:58.066" v="931" actId="20577"/>
          <ac:spMkLst>
            <pc:docMk/>
            <pc:sldMk cId="1452102992" sldId="265"/>
            <ac:spMk id="3" creationId="{D81756A9-864C-9DFA-4C0E-396AF6949322}"/>
          </ac:spMkLst>
        </pc:spChg>
        <pc:graphicFrameChg chg="add mod modGraphic">
          <ac:chgData name="Pranav Desai" userId="290fe3e367580860" providerId="LiveId" clId="{319CC9CB-C990-4EAF-824C-CA98AEF65AEA}" dt="2024-04-21T23:02:52.507" v="1130" actId="20577"/>
          <ac:graphicFrameMkLst>
            <pc:docMk/>
            <pc:sldMk cId="1452102992" sldId="265"/>
            <ac:graphicFrameMk id="4" creationId="{D5A2D7BA-20EF-F2DA-77D7-030063A140AB}"/>
          </ac:graphicFrameMkLst>
        </pc:graphicFrameChg>
        <pc:graphicFrameChg chg="add del mod">
          <ac:chgData name="Pranav Desai" userId="290fe3e367580860" providerId="LiveId" clId="{319CC9CB-C990-4EAF-824C-CA98AEF65AEA}" dt="2024-04-21T22:56:16.085" v="984" actId="478"/>
          <ac:graphicFrameMkLst>
            <pc:docMk/>
            <pc:sldMk cId="1452102992" sldId="265"/>
            <ac:graphicFrameMk id="5" creationId="{4017A79A-FE86-5E24-0F49-85081D8078B7}"/>
          </ac:graphicFrameMkLst>
        </pc:graphicFrameChg>
      </pc:sldChg>
      <pc:sldChg chg="addSp modSp new mod">
        <pc:chgData name="Pranav Desai" userId="290fe3e367580860" providerId="LiveId" clId="{319CC9CB-C990-4EAF-824C-CA98AEF65AEA}" dt="2024-04-21T23:04:47.728" v="1145" actId="20577"/>
        <pc:sldMkLst>
          <pc:docMk/>
          <pc:sldMk cId="273002604" sldId="266"/>
        </pc:sldMkLst>
        <pc:spChg chg="add mod">
          <ac:chgData name="Pranav Desai" userId="290fe3e367580860" providerId="LiveId" clId="{319CC9CB-C990-4EAF-824C-CA98AEF65AEA}" dt="2024-04-21T23:04:47.728" v="1145" actId="20577"/>
          <ac:spMkLst>
            <pc:docMk/>
            <pc:sldMk cId="273002604" sldId="266"/>
            <ac:spMk id="2" creationId="{7C276452-98A3-A967-AA27-8B11AF8DB044}"/>
          </ac:spMkLst>
        </pc:spChg>
      </pc:sldChg>
      <pc:sldChg chg="addSp modSp new mod">
        <pc:chgData name="Pranav Desai" userId="290fe3e367580860" providerId="LiveId" clId="{319CC9CB-C990-4EAF-824C-CA98AEF65AEA}" dt="2024-04-21T23:05:34.419" v="1169" actId="20577"/>
        <pc:sldMkLst>
          <pc:docMk/>
          <pc:sldMk cId="2127541060" sldId="267"/>
        </pc:sldMkLst>
        <pc:spChg chg="add mod">
          <ac:chgData name="Pranav Desai" userId="290fe3e367580860" providerId="LiveId" clId="{319CC9CB-C990-4EAF-824C-CA98AEF65AEA}" dt="2024-04-21T23:05:34.419" v="1169" actId="20577"/>
          <ac:spMkLst>
            <pc:docMk/>
            <pc:sldMk cId="2127541060" sldId="267"/>
            <ac:spMk id="2" creationId="{4C2FDE1B-3424-EA06-6510-C7BE1620F7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45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76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7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7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80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9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93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6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1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75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33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5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8EED4-BB49-4F0D-A89B-990827DA92D4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13C5E6-81AF-4369-B898-4EA59EB63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D84C8-CF12-44CE-212D-8FE8CEB74219}"/>
              </a:ext>
            </a:extLst>
          </p:cNvPr>
          <p:cNvSpPr txBox="1"/>
          <p:nvPr/>
        </p:nvSpPr>
        <p:spPr>
          <a:xfrm>
            <a:off x="1160206" y="2281085"/>
            <a:ext cx="9084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u="sng" dirty="0"/>
              <a:t>Bank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4981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1FAE6A-9E13-F6E5-C89D-207A4551C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63448"/>
              </p:ext>
            </p:extLst>
          </p:nvPr>
        </p:nvGraphicFramePr>
        <p:xfrm>
          <a:off x="1434290" y="502920"/>
          <a:ext cx="1528830" cy="27032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8830">
                  <a:extLst>
                    <a:ext uri="{9D8B030D-6E8A-4147-A177-3AD203B41FA5}">
                      <a16:colId xmlns:a16="http://schemas.microsoft.com/office/drawing/2014/main" val="505705510"/>
                    </a:ext>
                  </a:extLst>
                </a:gridCol>
              </a:tblGrid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BankStaff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494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u="sng" dirty="0" err="1"/>
                        <a:t>StaffID</a:t>
                      </a:r>
                      <a:endParaRPr lang="en-IN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3538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55847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2268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93542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61669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96836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108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EE1573-9671-4C27-6882-A69D04F00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33942"/>
              </p:ext>
            </p:extLst>
          </p:nvPr>
        </p:nvGraphicFramePr>
        <p:xfrm>
          <a:off x="4235363" y="645864"/>
          <a:ext cx="2124364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4364">
                  <a:extLst>
                    <a:ext uri="{9D8B030D-6E8A-4147-A177-3AD203B41FA5}">
                      <a16:colId xmlns:a16="http://schemas.microsoft.com/office/drawing/2014/main" val="505705510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49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u="sng" dirty="0" err="1"/>
                        <a:t>AccountID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353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5584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Debitdate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226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Creditdate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9354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616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968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3BE58B-090F-B361-9D86-4F3A918C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49098"/>
              </p:ext>
            </p:extLst>
          </p:nvPr>
        </p:nvGraphicFramePr>
        <p:xfrm>
          <a:off x="6841596" y="645864"/>
          <a:ext cx="2124364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4364">
                  <a:extLst>
                    <a:ext uri="{9D8B030D-6E8A-4147-A177-3AD203B41FA5}">
                      <a16:colId xmlns:a16="http://schemas.microsoft.com/office/drawing/2014/main" val="505705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49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u="sng" dirty="0" err="1"/>
                        <a:t>AccountID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353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Customer_name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5584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226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Upassword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9354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616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968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BEE65E-4C8E-34AB-B6D4-11D9BC1FD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30457"/>
              </p:ext>
            </p:extLst>
          </p:nvPr>
        </p:nvGraphicFramePr>
        <p:xfrm>
          <a:off x="969494" y="3698018"/>
          <a:ext cx="1871815" cy="27032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1815">
                  <a:extLst>
                    <a:ext uri="{9D8B030D-6E8A-4147-A177-3AD203B41FA5}">
                      <a16:colId xmlns:a16="http://schemas.microsoft.com/office/drawing/2014/main" val="505705510"/>
                    </a:ext>
                  </a:extLst>
                </a:gridCol>
              </a:tblGrid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FixedDepositor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494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u="sng" dirty="0"/>
                        <a:t>FDID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3538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AccountID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55847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2268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93542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InterestRate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61669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StartDate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96836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DurationMonths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10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D94999-420C-373B-20F0-CE2CA3889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79888"/>
              </p:ext>
            </p:extLst>
          </p:nvPr>
        </p:nvGraphicFramePr>
        <p:xfrm>
          <a:off x="3226041" y="3929123"/>
          <a:ext cx="2124364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4364">
                  <a:extLst>
                    <a:ext uri="{9D8B030D-6E8A-4147-A177-3AD203B41FA5}">
                      <a16:colId xmlns:a16="http://schemas.microsoft.com/office/drawing/2014/main" val="505705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Depositor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49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u="sng" dirty="0" err="1"/>
                        <a:t>AccountID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353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5584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226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9354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616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6AA26D-0F6A-51E5-C757-FD3470385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78775"/>
              </p:ext>
            </p:extLst>
          </p:nvPr>
        </p:nvGraphicFramePr>
        <p:xfrm>
          <a:off x="5779414" y="3958064"/>
          <a:ext cx="21243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4364">
                  <a:extLst>
                    <a:ext uri="{9D8B030D-6E8A-4147-A177-3AD203B41FA5}">
                      <a16:colId xmlns:a16="http://schemas.microsoft.com/office/drawing/2014/main" val="505705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49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u="sng" dirty="0" err="1"/>
                        <a:t>AccountID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353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TransactionID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5584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226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935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F12FEC-82B1-58CD-2E74-360E9C366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90949"/>
              </p:ext>
            </p:extLst>
          </p:nvPr>
        </p:nvGraphicFramePr>
        <p:xfrm>
          <a:off x="9070132" y="940152"/>
          <a:ext cx="21243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4364">
                  <a:extLst>
                    <a:ext uri="{9D8B030D-6E8A-4147-A177-3AD203B41FA5}">
                      <a16:colId xmlns:a16="http://schemas.microsoft.com/office/drawing/2014/main" val="505705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Borrower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49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u="sng" dirty="0" err="1"/>
                        <a:t>AccountID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353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LoanNumber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5584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Customer_Name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226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935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495FF0-4068-F1F8-42E4-CF30972C4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84068"/>
              </p:ext>
            </p:extLst>
          </p:nvPr>
        </p:nvGraphicFramePr>
        <p:xfrm>
          <a:off x="8332787" y="3958064"/>
          <a:ext cx="1871815" cy="27032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1815">
                  <a:extLst>
                    <a:ext uri="{9D8B030D-6E8A-4147-A177-3AD203B41FA5}">
                      <a16:colId xmlns:a16="http://schemas.microsoft.com/office/drawing/2014/main" val="505705510"/>
                    </a:ext>
                  </a:extLst>
                </a:gridCol>
              </a:tblGrid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FixedDepositor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494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u="sng" dirty="0" err="1"/>
                        <a:t>LoanNumber</a:t>
                      </a:r>
                      <a:endParaRPr lang="en-IN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3538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LoanHolder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55847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BranchName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2268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93542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InterestRate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61669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StartDate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96836"/>
                  </a:ext>
                </a:extLst>
              </a:tr>
              <a:tr h="33790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DurationMonths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4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8E4B-8451-CD42-F6D4-FB49877E0DC2}"/>
              </a:ext>
            </a:extLst>
          </p:cNvPr>
          <p:cNvSpPr txBox="1"/>
          <p:nvPr/>
        </p:nvSpPr>
        <p:spPr>
          <a:xfrm>
            <a:off x="3625620" y="38249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DDA0C-6F5A-C3B9-8B94-3C57AA11F2F9}"/>
              </a:ext>
            </a:extLst>
          </p:cNvPr>
          <p:cNvSpPr txBox="1"/>
          <p:nvPr/>
        </p:nvSpPr>
        <p:spPr>
          <a:xfrm>
            <a:off x="530088" y="1345181"/>
            <a:ext cx="10273748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management system database stores information for both customers and staff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keeps track of customer details, accounts (including type and balance) and transactions (deposits/withdrawals).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can even handle situations where someone deposits money for another customer.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loan management, it stores details like borrower information, loan amounts and interest rates.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linking tables together, the dataset ensures data accuracy and allows for easy retrieval of information, such as finding all transactions for a specific account.</a:t>
            </a:r>
          </a:p>
        </p:txBody>
      </p:sp>
    </p:spTree>
    <p:extLst>
      <p:ext uri="{BB962C8B-B14F-4D97-AF65-F5344CB8AC3E}">
        <p14:creationId xmlns:p14="http://schemas.microsoft.com/office/powerpoint/2010/main" val="24460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4D46E-B646-C7A4-33A4-B1361FD79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60" y="4879709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067610-3372-1B11-E321-170C7530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19" y="5110542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3642A-2992-154C-87FD-25E35839D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19" y="3329420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EAED6-4739-7B34-4183-0844BFF3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19" y="2160864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4988C-AA25-2743-6AA9-A2D9410CA60B}"/>
              </a:ext>
            </a:extLst>
          </p:cNvPr>
          <p:cNvSpPr txBox="1"/>
          <p:nvPr/>
        </p:nvSpPr>
        <p:spPr>
          <a:xfrm>
            <a:off x="617350" y="1370512"/>
            <a:ext cx="10554294" cy="815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1.   Data Security and Integrity:</a:t>
            </a:r>
            <a:r>
              <a:rPr kumimoji="0" lang="en-US" altLang="en-US" sz="2200" b="0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 DBMS offers robust security features to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protect sensitive customer information like account details, financial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transactions, and passwords.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solidFill>
                  <a:srgbClr val="1F1F1F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200" dirty="0">
                <a:solidFill>
                  <a:srgbClr val="1F1F1F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200" b="1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 Backup and Recovery:</a:t>
            </a:r>
            <a:r>
              <a:rPr kumimoji="0" lang="en-US" altLang="en-US" sz="2200" b="0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 DBMS provides mechanisms for data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backup and recovery.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3.  Transaction Processing:</a:t>
            </a:r>
            <a:r>
              <a:rPr kumimoji="0" lang="en-US" altLang="en-US" sz="2200" b="0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 DBMS ensures smooth handling of financial transactions, including deposits, withdrawals, and loan payments.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4.  Efficient Data Management:</a:t>
            </a:r>
            <a:r>
              <a:rPr kumimoji="0" lang="en-US" altLang="en-US" sz="2200" b="0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Banks deal with massive amounts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of data daily. A DBMS allows for efficient storage, organization, and retrieval of this data. </a:t>
            </a:r>
            <a:endParaRPr kumimoji="0" lang="en-US" altLang="en-US" sz="2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kumimoji="0" lang="en-US" altLang="en-US" sz="2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kumimoji="0" lang="en-US" altLang="en-US" sz="2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A10AD-E7DB-7415-60EC-C0C648C5BE23}"/>
              </a:ext>
            </a:extLst>
          </p:cNvPr>
          <p:cNvSpPr txBox="1"/>
          <p:nvPr/>
        </p:nvSpPr>
        <p:spPr>
          <a:xfrm>
            <a:off x="1327413" y="321307"/>
            <a:ext cx="9134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Use of DBMS in Bank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226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608A8F-5349-8087-F18D-04FEDEED09AB}"/>
              </a:ext>
            </a:extLst>
          </p:cNvPr>
          <p:cNvSpPr txBox="1"/>
          <p:nvPr/>
        </p:nvSpPr>
        <p:spPr>
          <a:xfrm>
            <a:off x="562262" y="1154982"/>
            <a:ext cx="10414531" cy="280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database structure for a Bank Management system  includes: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Tables: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These represent different entities in the Bank system which are Bankstaff, Customer, Account, Transaction, Depositor, Fixeddeposit, Loan, Borrower.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Primary Keys: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Unique identifiers for each record in a table, ensuring that each entry is distinct.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Database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Primary Key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of each table are as follows-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D47E8-4BB1-E8D0-3479-C42282021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8066"/>
              </p:ext>
            </p:extLst>
          </p:nvPr>
        </p:nvGraphicFramePr>
        <p:xfrm>
          <a:off x="1182211" y="4363899"/>
          <a:ext cx="39922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109">
                  <a:extLst>
                    <a:ext uri="{9D8B030D-6E8A-4147-A177-3AD203B41FA5}">
                      <a16:colId xmlns:a16="http://schemas.microsoft.com/office/drawing/2014/main" val="1124524256"/>
                    </a:ext>
                  </a:extLst>
                </a:gridCol>
                <a:gridCol w="1996109">
                  <a:extLst>
                    <a:ext uri="{9D8B030D-6E8A-4147-A177-3AD203B41FA5}">
                      <a16:colId xmlns:a16="http://schemas.microsoft.com/office/drawing/2014/main" val="132408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8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BankStaff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3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AccountID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AccountID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6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TransactionID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331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FB9C60-5F55-69F5-50F1-EA7FAF4FFFD4}"/>
              </a:ext>
            </a:extLst>
          </p:cNvPr>
          <p:cNvSpPr txBox="1"/>
          <p:nvPr/>
        </p:nvSpPr>
        <p:spPr>
          <a:xfrm>
            <a:off x="3285305" y="375095"/>
            <a:ext cx="9134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Database SCHEMA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D82BBD-A15B-8711-55CC-6F5D16763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59278"/>
              </p:ext>
            </p:extLst>
          </p:nvPr>
        </p:nvGraphicFramePr>
        <p:xfrm>
          <a:off x="5856280" y="4363899"/>
          <a:ext cx="39922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109">
                  <a:extLst>
                    <a:ext uri="{9D8B030D-6E8A-4147-A177-3AD203B41FA5}">
                      <a16:colId xmlns:a16="http://schemas.microsoft.com/office/drawing/2014/main" val="1124524256"/>
                    </a:ext>
                  </a:extLst>
                </a:gridCol>
                <a:gridCol w="1996109">
                  <a:extLst>
                    <a:ext uri="{9D8B030D-6E8A-4147-A177-3AD203B41FA5}">
                      <a16:colId xmlns:a16="http://schemas.microsoft.com/office/drawing/2014/main" val="132408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8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Depositor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3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Fixeddeposit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loannumber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6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Borrower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loannumber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3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1756A9-864C-9DFA-4C0E-396AF6949322}"/>
              </a:ext>
            </a:extLst>
          </p:cNvPr>
          <p:cNvSpPr txBox="1"/>
          <p:nvPr/>
        </p:nvSpPr>
        <p:spPr>
          <a:xfrm>
            <a:off x="541117" y="670331"/>
            <a:ext cx="10165466" cy="1881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Foreign Keys: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Keys that reference primary keys in other tables, establishing relationships between entities.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this Database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apply on following attributes-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A2D7BA-20EF-F2DA-77D7-030063A14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14539"/>
              </p:ext>
            </p:extLst>
          </p:nvPr>
        </p:nvGraphicFramePr>
        <p:xfrm>
          <a:off x="2720051" y="2451545"/>
          <a:ext cx="509286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376">
                  <a:extLst>
                    <a:ext uri="{9D8B030D-6E8A-4147-A177-3AD203B41FA5}">
                      <a16:colId xmlns:a16="http://schemas.microsoft.com/office/drawing/2014/main" val="1124524256"/>
                    </a:ext>
                  </a:extLst>
                </a:gridCol>
                <a:gridCol w="2522485">
                  <a:extLst>
                    <a:ext uri="{9D8B030D-6E8A-4147-A177-3AD203B41FA5}">
                      <a16:colId xmlns:a16="http://schemas.microsoft.com/office/drawing/2014/main" val="132408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8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BankStaff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3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AccountID</a:t>
                      </a:r>
                      <a:r>
                        <a:rPr lang="en-IN" dirty="0"/>
                        <a:t> (Customer)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AccountID</a:t>
                      </a:r>
                      <a:r>
                        <a:rPr lang="en-IN" dirty="0"/>
                        <a:t> (Customer)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9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Depositer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AccountID</a:t>
                      </a:r>
                      <a:r>
                        <a:rPr lang="en-IN" dirty="0"/>
                        <a:t> (Customer)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6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FixedDeposit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AccountID</a:t>
                      </a:r>
                      <a:r>
                        <a:rPr lang="en-IN" dirty="0"/>
                        <a:t> (Customer)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3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Borrower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Loannumber</a:t>
                      </a:r>
                      <a:r>
                        <a:rPr lang="en-IN" dirty="0"/>
                        <a:t> (Loan)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6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0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2FDE1B-3424-EA06-6510-C7BE1620F7DF}"/>
              </a:ext>
            </a:extLst>
          </p:cNvPr>
          <p:cNvSpPr txBox="1"/>
          <p:nvPr/>
        </p:nvSpPr>
        <p:spPr>
          <a:xfrm>
            <a:off x="3285305" y="375095"/>
            <a:ext cx="9134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ER Diagram</a:t>
            </a:r>
            <a:endParaRPr lang="en-IN" sz="3600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4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DCC4A-1678-F668-8E50-325D35F79019}"/>
              </a:ext>
            </a:extLst>
          </p:cNvPr>
          <p:cNvSpPr txBox="1"/>
          <p:nvPr/>
        </p:nvSpPr>
        <p:spPr>
          <a:xfrm>
            <a:off x="3285305" y="375095"/>
            <a:ext cx="9134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BankStaff</a:t>
            </a:r>
            <a:r>
              <a:rPr lang="en-IN" sz="36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DE51A-F899-52DB-0264-990635EB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79" y="1021426"/>
            <a:ext cx="3606889" cy="2603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E62F29-1902-2DCA-9B48-22CDDC4F5563}"/>
              </a:ext>
            </a:extLst>
          </p:cNvPr>
          <p:cNvSpPr txBox="1"/>
          <p:nvPr/>
        </p:nvSpPr>
        <p:spPr>
          <a:xfrm>
            <a:off x="119739" y="1412842"/>
            <a:ext cx="691283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BankStaff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serves the information of the each employee of the Bank.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StaffID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the primary key.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table stores essential details such as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Staff member’s name.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heir designated position within the bank.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 department to which they belong.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heir contact information including email and phone number.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 well as their residential or office address.</a:t>
            </a:r>
          </a:p>
          <a:p>
            <a:pPr marL="800100" lvl="1" indent="-342900" algn="just">
              <a:buFont typeface="+mj-lt"/>
              <a:buAutoNum type="arabicParenR"/>
            </a:pP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71674-27D3-7662-B26E-0AF428361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04453"/>
              </p:ext>
            </p:extLst>
          </p:nvPr>
        </p:nvGraphicFramePr>
        <p:xfrm>
          <a:off x="8228628" y="3813499"/>
          <a:ext cx="2124364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4364">
                  <a:extLst>
                    <a:ext uri="{9D8B030D-6E8A-4147-A177-3AD203B41FA5}">
                      <a16:colId xmlns:a16="http://schemas.microsoft.com/office/drawing/2014/main" val="505705510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BankStaff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49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u="sng" dirty="0" err="1"/>
                        <a:t>StaffID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353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5584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226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9354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616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968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62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44C84-B3BA-CEE7-8C7C-678494C67C06}"/>
              </a:ext>
            </a:extLst>
          </p:cNvPr>
          <p:cNvSpPr txBox="1"/>
          <p:nvPr/>
        </p:nvSpPr>
        <p:spPr>
          <a:xfrm>
            <a:off x="3285305" y="375095"/>
            <a:ext cx="9134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Customer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92DAB-5E89-66B1-A63F-D77945080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77" y="1059430"/>
            <a:ext cx="4582356" cy="286315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2E01B8-E5FB-D6B6-5E3B-DFF4C910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19731"/>
              </p:ext>
            </p:extLst>
          </p:nvPr>
        </p:nvGraphicFramePr>
        <p:xfrm>
          <a:off x="7531510" y="3960589"/>
          <a:ext cx="2124364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4364">
                  <a:extLst>
                    <a:ext uri="{9D8B030D-6E8A-4147-A177-3AD203B41FA5}">
                      <a16:colId xmlns:a16="http://schemas.microsoft.com/office/drawing/2014/main" val="505705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49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u="sng" dirty="0" err="1"/>
                        <a:t>AccountID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353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Customer_name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5584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226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CustomerId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8530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Upassword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9354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6166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96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D2F27C-9225-7D2F-2114-1F8A474F7CA7}"/>
              </a:ext>
            </a:extLst>
          </p:cNvPr>
          <p:cNvSpPr txBox="1"/>
          <p:nvPr/>
        </p:nvSpPr>
        <p:spPr>
          <a:xfrm>
            <a:off x="351503" y="1059430"/>
            <a:ext cx="62090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table which indicates customer information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the primary key.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table stores essential details such as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 name.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Their account number as accounted.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Username and password for account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heir contact information including email and phone number.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 well as their residential or office address.</a:t>
            </a:r>
          </a:p>
          <a:p>
            <a:pPr marL="800100" lvl="1" indent="-342900" algn="just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01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11FCD-FA1C-83A7-539F-31C99C85B202}"/>
              </a:ext>
            </a:extLst>
          </p:cNvPr>
          <p:cNvSpPr txBox="1"/>
          <p:nvPr/>
        </p:nvSpPr>
        <p:spPr>
          <a:xfrm>
            <a:off x="3285305" y="375095"/>
            <a:ext cx="9134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Account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6CC7E-D421-400A-768A-9E64C38E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20" y="1021426"/>
            <a:ext cx="4732255" cy="3081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59DEE-2661-D3EF-CA0D-148CC88E7EAD}"/>
              </a:ext>
            </a:extLst>
          </p:cNvPr>
          <p:cNvSpPr txBox="1"/>
          <p:nvPr/>
        </p:nvSpPr>
        <p:spPr>
          <a:xfrm>
            <a:off x="499620" y="1272618"/>
            <a:ext cx="6645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used to store the all the information related to the customer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AccountID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is the primary key in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Table Stores the following details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AccountID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Debitdate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Balance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Creditdate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DF56CB-5974-C76B-864A-A32B1415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85224"/>
              </p:ext>
            </p:extLst>
          </p:nvPr>
        </p:nvGraphicFramePr>
        <p:xfrm>
          <a:off x="8614389" y="4132537"/>
          <a:ext cx="2124364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4364">
                  <a:extLst>
                    <a:ext uri="{9D8B030D-6E8A-4147-A177-3AD203B41FA5}">
                      <a16:colId xmlns:a16="http://schemas.microsoft.com/office/drawing/2014/main" val="3849874917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2383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u="sng" dirty="0" err="1"/>
                        <a:t>AccountID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6963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4117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Debitdate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2255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Creditdate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1230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2978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2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5172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596</Words>
  <Application>Microsoft Office PowerPoint</Application>
  <PresentationFormat>Widescreen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Söhne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Pawar</dc:creator>
  <cp:lastModifiedBy>Sakshi Pawar</cp:lastModifiedBy>
  <cp:revision>2</cp:revision>
  <dcterms:created xsi:type="dcterms:W3CDTF">2024-04-21T16:14:05Z</dcterms:created>
  <dcterms:modified xsi:type="dcterms:W3CDTF">2024-04-26T02:42:30Z</dcterms:modified>
</cp:coreProperties>
</file>