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913f34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913f34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48cf38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248cf38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1a571fb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21a571fb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1a571f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1a571f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1a571f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1a571f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1a571f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1a571f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1a571f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1a571f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df14b2f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df14b2f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248cf38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248cf38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299a4c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299a4c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48cf38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48cf38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21a571fb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21a571fb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62ad16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62ad16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203f8f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203f8f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203f8f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203f8f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203f8f6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203f8f6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913f34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913f34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913f34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913f34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913f34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913f34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90325"/>
            <a:ext cx="7801500" cy="21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/>
              <a:t>CROSSWORD </a:t>
            </a:r>
            <a:r>
              <a:rPr lang="en-GB" sz="5300">
                <a:solidFill>
                  <a:srgbClr val="FFFFFF"/>
                </a:solidFill>
              </a:rPr>
              <a:t>PU</a:t>
            </a:r>
            <a:r>
              <a:rPr lang="en-GB" sz="5300">
                <a:solidFill>
                  <a:schemeClr val="accent4"/>
                </a:solidFill>
              </a:rPr>
              <a:t>ZZ</a:t>
            </a:r>
            <a:r>
              <a:rPr lang="en-GB" sz="5300">
                <a:solidFill>
                  <a:srgbClr val="FFFFFF"/>
                </a:solidFill>
              </a:rPr>
              <a:t>LE</a:t>
            </a:r>
            <a:endParaRPr sz="5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(USING BACKTRACKING)</a:t>
            </a:r>
            <a:endParaRPr sz="2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9" y="2948439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solidFill>
                  <a:schemeClr val="accent4"/>
                </a:solidFill>
              </a:rPr>
              <a:t>DAA Seminar</a:t>
            </a:r>
            <a:endParaRPr i="1" sz="2600">
              <a:solidFill>
                <a:schemeClr val="accent4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-420175" y="1827025"/>
            <a:ext cx="4147750" cy="37311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0000" fadeDir="5400012" kx="0" rotWithShape="0" algn="bl" stA="46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7450" cy="48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IMPLEMENTATION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solveCr(char[][] crossword,ArrayList&lt;String&gt; words,int index){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>
                <a:solidFill>
                  <a:srgbClr val="EAD1D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-GB" sz="16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/* This prints the different ways crossword can be filled */</a:t>
            </a:r>
            <a:endParaRPr i="1" sz="16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(index==words.size()){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i="1"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printC</a:t>
            </a: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(crossword);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return;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String current = words.get(index);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175" y="2448950"/>
            <a:ext cx="2492775" cy="24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148325" y="346175"/>
            <a:ext cx="8684100" cy="4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0; i &lt; crossword.length; i++) 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for (int j = 0; j &lt; crossword.length; j++) 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if (crossword[i][j]=='-' || crossword[i][j]==current.charAt(0)){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if (</a:t>
            </a:r>
            <a:r>
              <a:rPr i="1"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canplaceH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(crossword,current,i,j)==true){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boolean[] wePlaced = </a:t>
            </a:r>
            <a:r>
              <a:rPr i="1"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placeH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(crossword,current,i,j); </a:t>
            </a:r>
            <a:r>
              <a:rPr i="1" lang="en-GB" sz="11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//Boolean array to use in backtracking</a:t>
            </a:r>
            <a:endParaRPr i="1" sz="11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solveCr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(crossword,words,index+1); </a:t>
            </a:r>
            <a:r>
              <a:rPr i="1" lang="en-GB" sz="11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//Recursive call</a:t>
            </a:r>
            <a:endParaRPr i="1" sz="11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unplaceH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(crossword,wePlaced,i,j); </a:t>
            </a:r>
            <a:r>
              <a:rPr i="1" lang="en-GB" sz="11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//Backtracking</a:t>
            </a:r>
            <a:endParaRPr i="1" sz="11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if (</a:t>
            </a:r>
            <a:r>
              <a:rPr i="1"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canplaceV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(crossword,current,i,j)==true){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boolean[] wePlaced = </a:t>
            </a:r>
            <a:r>
              <a:rPr i="1"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placeV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(crossword,current,i,j); </a:t>
            </a:r>
            <a:r>
              <a:rPr i="1" lang="en-GB" sz="11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//Boolean array to use in backtracking</a:t>
            </a:r>
            <a:endParaRPr i="1" sz="11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solveCr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(crossword,words,index+1); </a:t>
            </a:r>
            <a:r>
              <a:rPr i="1" lang="en-GB" sz="11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//Recursive call</a:t>
            </a:r>
            <a:endParaRPr i="1" sz="11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unplaceV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(crossword,wePlaced,i,j); </a:t>
            </a:r>
            <a:r>
              <a:rPr i="1" lang="en-GB" sz="11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//Backtracking</a:t>
            </a:r>
            <a:endParaRPr i="1" sz="11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68050" y="405400"/>
            <a:ext cx="8901300" cy="48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/* This function checks if the word can be placed horizontally from index i,j */</a:t>
            </a:r>
            <a:endParaRPr i="1" sz="13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boolean </a:t>
            </a:r>
            <a:r>
              <a:rPr lang="en-GB" sz="13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canplaceH</a:t>
            </a: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(char[][] crossword,String current,int i,int j){</a:t>
            </a:r>
            <a:endParaRPr sz="13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//First two if conditions make sure the assumed part of puzzle is bounded with + symbol</a:t>
            </a:r>
            <a:endParaRPr i="1" sz="13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(j-1&gt;=0 &amp;&amp; crossword[i][j-1]!='+') return false;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if (j+current.length()&lt;crossword.length &amp;&amp; crossword[i][j+current.length()]!='+') 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return false;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for (int x = 0; x &lt; current.length(); x++)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if (x+j&gt;=crossword.length) return false;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if (crossword[i][x+j]=='-' || crossword[i][x+j]==current.charAt(x)){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continue;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}else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return false;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return true;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415275"/>
            <a:ext cx="8520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/* This function checks if the word can be vertically from index i,j */</a:t>
            </a:r>
            <a:endParaRPr i="1" sz="12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boolean </a:t>
            </a:r>
            <a:r>
              <a:rPr lang="en-GB" sz="12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canplaceV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(char[][] crossword,String current,int i,int j){</a:t>
            </a:r>
            <a:endParaRPr sz="12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-GB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//First two if conditions make sure the assumed part of puzzle is bounded with + symbol</a:t>
            </a:r>
            <a:endParaRPr i="1" sz="12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(i-1&gt;=0 &amp;&amp; crossword[i-1][j]!='+') return false;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if (i+current.length()&lt;crossword.length &amp;&amp; crossword[i+current.length()][j]!='+')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return false;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for (int x = 0; x &lt; current.length(); x++)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if (x+i&gt;=crossword.length) return false;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if (crossword[i+x][j]=='-' || crossword[i+x][j]==current.charAt(x)){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continue;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}else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return false;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return true;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217825"/>
            <a:ext cx="8520600" cy="4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i="1" lang="en-GB" sz="4199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* This function places the word horizontally from index i,j */</a:t>
            </a:r>
            <a:endParaRPr i="1" sz="4199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boolean[] </a:t>
            </a:r>
            <a:r>
              <a:rPr lang="en-GB" sz="4199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placeH</a:t>
            </a: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(char[][] crossword,String current,int i,int j){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boolean[] res=new boolean[current.length()];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for (int k = 0; k &lt; current.length(); k++) {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if (crossword[i][j+k]=='-'){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res[k] = true;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crossword[i][j+k] = current.charAt(k);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else res[k] = false;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return res;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99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4199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/* This function places the word vertically from index i,j */</a:t>
            </a:r>
            <a:endParaRPr i="1" sz="4199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boolean[] </a:t>
            </a:r>
            <a:r>
              <a:rPr lang="en-GB" sz="4199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placeV</a:t>
            </a: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(char[][] crossword,String current,int i,int j){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boolean[] res=new boolean[current.length()];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for (int k = 0; k &lt; current.length(); k++) {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if (crossword[i+k][j]=='-'){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res[k] = true;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crossword[i+k][j] = current.charAt(k);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else res[k] = false;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return res;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9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4199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050" y="3085700"/>
            <a:ext cx="1890551" cy="189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386400"/>
            <a:ext cx="8520600" cy="4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5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/* This function is used to backtrack using the boolean array that was generated horizontally */</a:t>
            </a:r>
            <a:endParaRPr i="1" sz="355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GB" sz="355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unplaceH</a:t>
            </a: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(char[][] crossword,boolean[] arr,int i,int j){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for (int k = 0; k &lt; arr.length; k++) {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if (arr[k]){  </a:t>
            </a:r>
            <a:r>
              <a:rPr i="1" lang="en-GB" sz="355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//If boolean value is true then we replace the word with -</a:t>
            </a:r>
            <a:endParaRPr i="1" sz="355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crossword[i][j+k]='-';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355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/* This function is used to backtrack using the boolean array that was generated vertically */</a:t>
            </a:r>
            <a:endParaRPr i="1" sz="355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GB" sz="355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unplaceV</a:t>
            </a: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(char[][] crossword,boolean[] arr,int i,int j){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for (int k = 0; k &lt; arr.length; k++) {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if (arr[k]){  </a:t>
            </a:r>
            <a:r>
              <a:rPr i="1" lang="en-GB" sz="355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//If boolean value is true then we replace the word with -</a:t>
            </a:r>
            <a:endParaRPr i="1" sz="355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crossword[i+k][j]='-';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3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51200" y="190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LETS THINK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226" y="321100"/>
            <a:ext cx="5452102" cy="44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00">
                <a:solidFill>
                  <a:srgbClr val="FFFF00"/>
                </a:solidFill>
              </a:rPr>
              <a:t>ANALYSIS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1" y="1017725"/>
            <a:ext cx="441959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5686725" y="1797400"/>
            <a:ext cx="233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O(N^2* K!)</a:t>
            </a:r>
            <a:endParaRPr sz="26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075" y="2571750"/>
            <a:ext cx="1298100" cy="23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/>
        </p:nvSpPr>
        <p:spPr>
          <a:xfrm>
            <a:off x="5686725" y="1353175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Space Complexity : O(n^2 + k)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CONCLUSION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Hence we conclude that we successfully explained, implemented and  analysed the crossword puzzle algorithm using backtracking.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700" y="2221925"/>
            <a:ext cx="2534525" cy="2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6551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TEAM</a:t>
            </a:r>
            <a:r>
              <a:rPr lang="en-GB"/>
              <a:t> MEMBERS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5"/>
            <a:ext cx="7858800" cy="16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Prince Nandha (U19CS045)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Sakshi Jain (U19CS048)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Lisa Verma (U19CS071)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Himani Verma (U19CS075)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2651450" y="129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200"/>
              <a:t>THANK </a:t>
            </a:r>
            <a:r>
              <a:rPr lang="en-GB" sz="8200">
                <a:solidFill>
                  <a:srgbClr val="00FFFF"/>
                </a:solidFill>
              </a:rPr>
              <a:t>YOU</a:t>
            </a:r>
            <a:endParaRPr sz="8200">
              <a:solidFill>
                <a:srgbClr val="00FFFF"/>
              </a:solidFill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37425" y="2058625"/>
            <a:ext cx="2863350" cy="2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PROBLEM STATEMENT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241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are provided a crossword of 10*10 grid. The grid contains '+' or '-' as its cell values. Now, you are also provided with a word list that needs to placed accurately in the grid. Cells marked with '-' are to be filled with word list.</a:t>
            </a:r>
            <a:endParaRPr sz="5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example, The following is an example for the input crossword grid and the word list.</a:t>
            </a:r>
            <a:endParaRPr sz="5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- + + + + + + + + </a:t>
            </a:r>
            <a:endParaRPr sz="67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- + + + + + + + + </a:t>
            </a:r>
            <a:endParaRPr sz="67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- + + + + + + + + </a:t>
            </a:r>
            <a:endParaRPr sz="67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-  -  - -  -  + + + + </a:t>
            </a:r>
            <a:endParaRPr sz="67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- + + + - + +  + + </a:t>
            </a:r>
            <a:endParaRPr sz="67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- + + + -  + + + + </a:t>
            </a:r>
            <a:endParaRPr sz="67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+ + + + - + + + + </a:t>
            </a:r>
            <a:endParaRPr sz="67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+ -  -  -  -  - - + + </a:t>
            </a:r>
            <a:endParaRPr sz="67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+ + + + - + + + + </a:t>
            </a:r>
            <a:endParaRPr sz="67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+ + + + - + + + +</a:t>
            </a:r>
            <a:endParaRPr sz="67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9400" lvl="0" marL="177800" marR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5521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Words : { DELHI, ICELAND, ANKARA, LONDON }</a:t>
            </a:r>
            <a:endParaRPr sz="5521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9400" lvl="0" marL="177800" marR="1778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9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9400" lvl="0" marL="177800" marR="1778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9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9400" lvl="0" marL="177800" marR="1778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9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83375" y="25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Output for the given input should be:</a:t>
            </a:r>
            <a:endParaRPr sz="7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GB" sz="5600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+  +  +  +  +  +  +  +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O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 +  +  +  +  +  +  +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 +  +  +  +  +  +  +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 E  L  H  I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+  +  +  +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 +  + 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 +  +  +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 +  + 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+  +  +  +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 +  +  +  + 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+  +  +  +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 + 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  N K A  R  A 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 +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 + +  +  + 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+  +  +  +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 +  + +  +  </a:t>
            </a:r>
            <a:r>
              <a:rPr lang="en-GB" sz="5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+  +  +  + </a:t>
            </a:r>
            <a:endParaRPr sz="40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FCE5CD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Note: We have provided such test cases that there is only one solution for the given input</a:t>
            </a:r>
            <a:r>
              <a:rPr lang="en-GB" sz="4000">
                <a:solidFill>
                  <a:srgbClr val="FCE5CD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4000">
              <a:solidFill>
                <a:srgbClr val="FCE5CD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rot="-1652104">
            <a:off x="5587004" y="948665"/>
            <a:ext cx="2351865" cy="236129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9000" fadeDir="5400012" kx="0" rotWithShape="0" algn="bl" stA="97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63625" y="431800"/>
            <a:ext cx="5217000" cy="4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Input format:</a:t>
            </a:r>
            <a:endParaRPr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first 10 lines of input contain crossword. Each of 10 lines has a character array of size 10. Input characters are either '+' or '-'.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next line of input contains the word list, in which each word is separated by ';'. 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Output format:</a:t>
            </a:r>
            <a:endParaRPr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 the crossword grid, after placing the words of word list in '-' cells.</a:t>
            </a: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1778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6219900" y="1385150"/>
            <a:ext cx="2537125" cy="192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580000" dist="400050">
              <a:schemeClr val="dk1">
                <a:alpha val="11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77425" y="1393700"/>
            <a:ext cx="21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PSEUDO CODE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100" y="159275"/>
            <a:ext cx="5897876" cy="48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38" y="2332475"/>
            <a:ext cx="1668274" cy="16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8" y="152400"/>
            <a:ext cx="750162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88" y="152400"/>
            <a:ext cx="75244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75" y="152400"/>
            <a:ext cx="546287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 amt="83000"/>
          </a:blip>
          <a:stretch>
            <a:fillRect/>
          </a:stretch>
        </p:blipFill>
        <p:spPr>
          <a:xfrm>
            <a:off x="6160025" y="1350275"/>
            <a:ext cx="2442948" cy="244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