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57" r:id="rId3"/>
    <p:sldId id="268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71" r:id="rId13"/>
    <p:sldId id="269" r:id="rId14"/>
    <p:sldId id="26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dya Jadhav" initials="V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5AA70-9074-4A07-A250-E8B109C6BC2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B3F72-62C4-4F9E-BF4C-E6806BDE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70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8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07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0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5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2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24-04-2015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38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24-04-2015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24-04-2015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9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0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F364-5323-48FA-8F1F-8E14E9C5A3ED}" type="datetimeFigureOut">
              <a:rPr lang="en-IN" smtClean="0"/>
              <a:t>24-04-2015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9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/>
              <a:t>NEXUS- Repository Manager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health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for security vulnerabilities</a:t>
            </a:r>
          </a:p>
          <a:p>
            <a:r>
              <a:rPr lang="en-US" dirty="0" smtClean="0"/>
              <a:t>Licensing issues</a:t>
            </a:r>
          </a:p>
          <a:p>
            <a:r>
              <a:rPr lang="en-US" dirty="0" smtClean="0"/>
              <a:t>Threat Level</a:t>
            </a:r>
          </a:p>
          <a:p>
            <a:endParaRPr lang="en-IN" dirty="0"/>
          </a:p>
        </p:txBody>
      </p:sp>
      <p:pic>
        <p:nvPicPr>
          <p:cNvPr id="4" name="Picture 3" descr="figs/web/rhc-detail-summa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73016"/>
            <a:ext cx="5943600" cy="28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09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proxy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8229600" cy="3991355"/>
          </a:xfrm>
        </p:spPr>
      </p:pic>
      <p:sp>
        <p:nvSpPr>
          <p:cNvPr id="3" name="TextBox 2"/>
          <p:cNvSpPr txBox="1"/>
          <p:nvPr/>
        </p:nvSpPr>
        <p:spPr>
          <a:xfrm>
            <a:off x="107504" y="1556792"/>
            <a:ext cx="9729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mproves collaboration between geographically distributed teams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566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Repositories</a:t>
            </a:r>
          </a:p>
        </p:txBody>
      </p:sp>
      <p:pic>
        <p:nvPicPr>
          <p:cNvPr id="2051" name="Picture 3" descr="C:\Users\ruchak\Desktop\My Work\pics\deployment without stagin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22457"/>
            <a:ext cx="4040188" cy="161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uchak\Desktop\My Work\pics\staging repo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94738"/>
            <a:ext cx="4041775" cy="246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9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</a:t>
            </a:r>
            <a:r>
              <a:rPr lang="en-US" dirty="0"/>
              <a:t>A</a:t>
            </a:r>
            <a:r>
              <a:rPr lang="en-US" dirty="0" smtClean="0"/>
              <a:t>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Increased </a:t>
            </a:r>
            <a:r>
              <a:rPr lang="en-IN" dirty="0" smtClean="0"/>
              <a:t>speed and more reliable builds</a:t>
            </a:r>
            <a:endParaRPr lang="en-IN" dirty="0"/>
          </a:p>
          <a:p>
            <a:r>
              <a:rPr lang="en-IN" dirty="0"/>
              <a:t>Reduced bandwidth </a:t>
            </a:r>
            <a:r>
              <a:rPr lang="en-IN" dirty="0" smtClean="0"/>
              <a:t>usage</a:t>
            </a:r>
            <a:endParaRPr lang="en-IN" dirty="0"/>
          </a:p>
          <a:p>
            <a:r>
              <a:rPr lang="en-IN" dirty="0"/>
              <a:t>Improved management of 3rd party </a:t>
            </a:r>
            <a:r>
              <a:rPr lang="en-IN" dirty="0" err="1"/>
              <a:t>artifacts</a:t>
            </a:r>
            <a:endParaRPr lang="en-IN" dirty="0"/>
          </a:p>
          <a:p>
            <a:r>
              <a:rPr lang="en-IN" dirty="0"/>
              <a:t>Internal collaboration enabled</a:t>
            </a:r>
          </a:p>
          <a:p>
            <a:r>
              <a:rPr lang="en-IN" dirty="0"/>
              <a:t>Distribution of components made </a:t>
            </a:r>
            <a:r>
              <a:rPr lang="en-IN" dirty="0" smtClean="0"/>
              <a:t>possible</a:t>
            </a:r>
          </a:p>
          <a:p>
            <a:r>
              <a:rPr lang="en-US" dirty="0" smtClean="0"/>
              <a:t>Improved security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39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and </a:t>
            </a:r>
            <a:r>
              <a:rPr lang="en-US" dirty="0" err="1" smtClean="0"/>
              <a:t>ALM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72" y="1600200"/>
            <a:ext cx="7250856" cy="4525963"/>
          </a:xfrm>
        </p:spPr>
      </p:pic>
    </p:spTree>
    <p:extLst>
      <p:ext uri="{BB962C8B-B14F-4D97-AF65-F5344CB8AC3E}">
        <p14:creationId xmlns:p14="http://schemas.microsoft.com/office/powerpoint/2010/main" val="36590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1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Repository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Managing </a:t>
            </a:r>
            <a:r>
              <a:rPr lang="en-IN" dirty="0"/>
              <a:t>access to public </a:t>
            </a:r>
            <a:r>
              <a:rPr lang="en-IN" dirty="0" smtClean="0"/>
              <a:t>repositories</a:t>
            </a:r>
          </a:p>
          <a:p>
            <a:r>
              <a:rPr lang="en-IN" dirty="0" smtClean="0"/>
              <a:t>Caching components in Central repository</a:t>
            </a:r>
            <a:endParaRPr lang="en-IN" dirty="0"/>
          </a:p>
          <a:p>
            <a:r>
              <a:rPr lang="en-IN" dirty="0" smtClean="0"/>
              <a:t>Storing </a:t>
            </a:r>
            <a:r>
              <a:rPr lang="en-IN" dirty="0"/>
              <a:t>components that are not in public </a:t>
            </a:r>
            <a:r>
              <a:rPr lang="en-IN" dirty="0" smtClean="0"/>
              <a:t>repositories</a:t>
            </a:r>
          </a:p>
          <a:p>
            <a:r>
              <a:rPr lang="en-IN" dirty="0" smtClean="0"/>
              <a:t>Hosting components developed by organisation</a:t>
            </a:r>
          </a:p>
          <a:p>
            <a:r>
              <a:rPr lang="en-IN" dirty="0" smtClean="0"/>
              <a:t>Managing </a:t>
            </a:r>
            <a:r>
              <a:rPr lang="en-IN" dirty="0"/>
              <a:t>releases and </a:t>
            </a:r>
            <a:r>
              <a:rPr lang="en-IN" dirty="0" smtClean="0"/>
              <a:t>snapshots</a:t>
            </a:r>
            <a:endParaRPr lang="en-IN" dirty="0"/>
          </a:p>
          <a:p>
            <a:r>
              <a:rPr lang="en-IN" dirty="0" smtClean="0"/>
              <a:t>Managing </a:t>
            </a:r>
            <a:r>
              <a:rPr lang="en-IN" dirty="0"/>
              <a:t>internal releases and development components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07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-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7151" t="16474" r="8563" b="17256"/>
          <a:stretch/>
        </p:blipFill>
        <p:spPr bwMode="auto">
          <a:xfrm>
            <a:off x="974263" y="1600200"/>
            <a:ext cx="7195474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089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Nexus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Repository health check</a:t>
            </a:r>
          </a:p>
          <a:p>
            <a:r>
              <a:rPr lang="en-US" dirty="0" smtClean="0"/>
              <a:t>Smart proxy for distributed teams</a:t>
            </a:r>
          </a:p>
          <a:p>
            <a:r>
              <a:rPr lang="en-US" dirty="0" smtClean="0"/>
              <a:t>Crowd and LDAP support</a:t>
            </a:r>
            <a:endParaRPr lang="en-IN" dirty="0"/>
          </a:p>
          <a:p>
            <a:r>
              <a:rPr lang="en-IN" dirty="0" smtClean="0"/>
              <a:t>Proxy repositories and Hosted repositories</a:t>
            </a:r>
          </a:p>
          <a:p>
            <a:r>
              <a:rPr lang="en-IN" dirty="0" smtClean="0"/>
              <a:t>Staging repositories for improved build promotion</a:t>
            </a:r>
          </a:p>
          <a:p>
            <a:pPr lvl="0"/>
            <a:r>
              <a:rPr lang="en-US" dirty="0"/>
              <a:t>Seamless</a:t>
            </a:r>
            <a:r>
              <a:rPr lang="en-US" b="1" dirty="0"/>
              <a:t> </a:t>
            </a:r>
            <a:r>
              <a:rPr lang="en-US" dirty="0"/>
              <a:t>Integration</a:t>
            </a:r>
            <a:r>
              <a:rPr lang="en-US" b="1" dirty="0"/>
              <a:t> </a:t>
            </a:r>
            <a:r>
              <a:rPr lang="en-US" dirty="0"/>
              <a:t>with</a:t>
            </a:r>
            <a:r>
              <a:rPr lang="en-US" b="1" dirty="0"/>
              <a:t> </a:t>
            </a:r>
            <a:r>
              <a:rPr lang="en-US" dirty="0"/>
              <a:t>Existing</a:t>
            </a:r>
            <a:r>
              <a:rPr lang="en-US" b="1" dirty="0"/>
              <a:t> </a:t>
            </a:r>
            <a:r>
              <a:rPr lang="en-US" dirty="0" smtClean="0"/>
              <a:t>Tools </a:t>
            </a:r>
            <a:r>
              <a:rPr lang="en-US" dirty="0"/>
              <a:t>such as Eclipse</a:t>
            </a:r>
            <a:r>
              <a:rPr lang="en-US" dirty="0" smtClean="0"/>
              <a:t>, </a:t>
            </a:r>
            <a:r>
              <a:rPr lang="en-US" dirty="0"/>
              <a:t>Jenkins</a:t>
            </a:r>
            <a:r>
              <a:rPr lang="en-US" dirty="0" smtClean="0"/>
              <a:t>, </a:t>
            </a:r>
            <a:r>
              <a:rPr lang="en-US" dirty="0"/>
              <a:t>Chef, </a:t>
            </a:r>
            <a:r>
              <a:rPr lang="en-US" dirty="0" err="1"/>
              <a:t>Docker</a:t>
            </a:r>
            <a:r>
              <a:rPr lang="en-US" dirty="0"/>
              <a:t>, </a:t>
            </a:r>
            <a:r>
              <a:rPr lang="en-US" dirty="0" err="1"/>
              <a:t>RunDeck</a:t>
            </a:r>
            <a:r>
              <a:rPr lang="en-US" dirty="0"/>
              <a:t>, and more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8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– Repository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 smtClean="0"/>
              <a:t>Proxy repository: A proxy repository is a proxy of remote repository</a:t>
            </a:r>
          </a:p>
          <a:p>
            <a:r>
              <a:rPr lang="en-IN" dirty="0" smtClean="0"/>
              <a:t>Hosted repository: A Hosted repository is hosted by Nexus and used to store internal </a:t>
            </a:r>
            <a:r>
              <a:rPr lang="en-IN" dirty="0" err="1" smtClean="0"/>
              <a:t>artifact</a:t>
            </a:r>
            <a:r>
              <a:rPr lang="en-IN" dirty="0" smtClean="0"/>
              <a:t> generated by Corporate companies </a:t>
            </a:r>
          </a:p>
          <a:p>
            <a:r>
              <a:rPr lang="en-IN" dirty="0" smtClean="0"/>
              <a:t>Virtual repository: This serves as an adapter to and from different types of repositories (currently Maven1 and Maven2 are supported)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22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Nexus Repositories..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Formats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NuGet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OBR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Policy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Snapshot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Release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2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Repository Formats</a:t>
            </a:r>
            <a:br>
              <a:rPr lang="en-US" dirty="0" smtClean="0"/>
            </a:br>
            <a:r>
              <a:rPr lang="en-US" sz="3600" dirty="0" smtClean="0"/>
              <a:t>Component coordinates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Unique "GAV</a:t>
            </a:r>
            <a:r>
              <a:rPr lang="en-IN" dirty="0"/>
              <a:t>" </a:t>
            </a:r>
            <a:r>
              <a:rPr lang="en-IN" dirty="0" smtClean="0"/>
              <a:t>coordinates: </a:t>
            </a:r>
            <a:r>
              <a:rPr lang="en-IN" b="1" dirty="0" err="1" smtClean="0"/>
              <a:t>g</a:t>
            </a:r>
            <a:r>
              <a:rPr lang="en-IN" dirty="0" err="1" smtClean="0"/>
              <a:t>roupId</a:t>
            </a:r>
            <a:r>
              <a:rPr lang="en-IN" dirty="0"/>
              <a:t>, </a:t>
            </a:r>
            <a:r>
              <a:rPr lang="en-IN" b="1" dirty="0" err="1" smtClean="0"/>
              <a:t>a</a:t>
            </a:r>
            <a:r>
              <a:rPr lang="en-IN" dirty="0" err="1" smtClean="0"/>
              <a:t>rtifactId</a:t>
            </a:r>
            <a:r>
              <a:rPr lang="en-IN" dirty="0"/>
              <a:t>, </a:t>
            </a:r>
            <a:r>
              <a:rPr lang="en-IN" b="1" dirty="0" smtClean="0"/>
              <a:t>v</a:t>
            </a:r>
            <a:r>
              <a:rPr lang="en-IN" dirty="0" smtClean="0"/>
              <a:t>ersion</a:t>
            </a:r>
          </a:p>
          <a:p>
            <a:endParaRPr lang="en-IN" dirty="0"/>
          </a:p>
          <a:p>
            <a:r>
              <a:rPr lang="en-IN" dirty="0"/>
              <a:t>optionally classifier and packaging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77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Repository Formats</a:t>
            </a:r>
            <a:br>
              <a:rPr lang="en-US" dirty="0" smtClean="0"/>
            </a:br>
            <a:r>
              <a:rPr lang="en-US" sz="3600" dirty="0" smtClean="0"/>
              <a:t>Maven Repository format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81678"/>
            <a:ext cx="5400600" cy="4163006"/>
          </a:xfrm>
        </p:spPr>
      </p:pic>
    </p:spTree>
    <p:extLst>
      <p:ext uri="{BB962C8B-B14F-4D97-AF65-F5344CB8AC3E}">
        <p14:creationId xmlns:p14="http://schemas.microsoft.com/office/powerpoint/2010/main" val="96852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47248" cy="13730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Repository Policy</a:t>
            </a:r>
            <a:r>
              <a:rPr lang="en-IN" sz="4900" dirty="0" smtClean="0"/>
              <a:t/>
            </a:r>
            <a:br>
              <a:rPr lang="en-IN" sz="4900" dirty="0" smtClean="0"/>
            </a:br>
            <a:r>
              <a:rPr lang="en-IN" sz="3600" dirty="0" smtClean="0"/>
              <a:t>Release</a:t>
            </a:r>
            <a:r>
              <a:rPr lang="en-IN" sz="3600" b="1" dirty="0" smtClean="0"/>
              <a:t> </a:t>
            </a:r>
            <a:r>
              <a:rPr lang="en-IN" sz="3600" dirty="0"/>
              <a:t>vs</a:t>
            </a:r>
            <a:r>
              <a:rPr lang="en-IN" sz="3600" b="1" dirty="0" smtClean="0"/>
              <a:t> </a:t>
            </a:r>
            <a:r>
              <a:rPr lang="en-IN" sz="3600" dirty="0"/>
              <a:t>Snapshot</a:t>
            </a:r>
            <a:r>
              <a:rPr lang="en-IN" sz="3600" b="1" dirty="0" smtClean="0"/>
              <a:t> </a:t>
            </a:r>
            <a:r>
              <a:rPr lang="en-IN" sz="3600" dirty="0"/>
              <a:t>Repositories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500" dirty="0"/>
              <a:t>Release</a:t>
            </a:r>
            <a:r>
              <a:rPr lang="en-IN" b="1" dirty="0" smtClean="0"/>
              <a:t> </a:t>
            </a:r>
            <a:r>
              <a:rPr lang="en-IN" sz="3500" dirty="0"/>
              <a:t>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Store "point-in-time"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Releases never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Publish a Release → Both the </a:t>
            </a:r>
            <a:r>
              <a:rPr lang="en-IN" sz="3000" dirty="0" err="1"/>
              <a:t>artifact</a:t>
            </a:r>
            <a:r>
              <a:rPr lang="en-IN" sz="3000" dirty="0"/>
              <a:t> and meta-data "live forever</a:t>
            </a:r>
            <a:r>
              <a:rPr lang="en-IN" dirty="0"/>
              <a:t>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500" dirty="0"/>
              <a:t>Snapshot</a:t>
            </a:r>
            <a:r>
              <a:rPr lang="en-IN" b="1" dirty="0"/>
              <a:t> </a:t>
            </a:r>
            <a:r>
              <a:rPr lang="en-IN" sz="3500" dirty="0"/>
              <a:t>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Used for development-only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Transient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No promise SNAPSHOT </a:t>
            </a:r>
            <a:r>
              <a:rPr lang="en-IN" sz="3000" dirty="0" err="1"/>
              <a:t>artifacts</a:t>
            </a:r>
            <a:r>
              <a:rPr lang="en-IN" sz="3000" dirty="0"/>
              <a:t> will remain the same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25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268</Words>
  <Application>Microsoft Office PowerPoint</Application>
  <PresentationFormat>On-screen Show (4:3)</PresentationFormat>
  <Paragraphs>63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NEXUS- Repository Manager</vt:lpstr>
      <vt:lpstr>Need of Repository Management</vt:lpstr>
      <vt:lpstr>Nexus - Overview</vt:lpstr>
      <vt:lpstr> Nexus Features</vt:lpstr>
      <vt:lpstr>Nexus – Repository Types </vt:lpstr>
      <vt:lpstr>More on Nexus Repositories..</vt:lpstr>
      <vt:lpstr>Repository Formats Component coordinates</vt:lpstr>
      <vt:lpstr>Repository Formats Maven Repository format</vt:lpstr>
      <vt:lpstr>Repository Policy Release vs Snapshot Repositories </vt:lpstr>
      <vt:lpstr>Repository health check</vt:lpstr>
      <vt:lpstr>Smart proxy</vt:lpstr>
      <vt:lpstr>Staging Repositories</vt:lpstr>
      <vt:lpstr>Nexus Advantages</vt:lpstr>
      <vt:lpstr>Nexus and ALM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</dc:title>
  <dc:creator>Roo</dc:creator>
  <cp:lastModifiedBy>Rucha Kulkarni</cp:lastModifiedBy>
  <cp:revision>59</cp:revision>
  <dcterms:created xsi:type="dcterms:W3CDTF">2015-04-19T09:36:27Z</dcterms:created>
  <dcterms:modified xsi:type="dcterms:W3CDTF">2015-04-24T09:06:43Z</dcterms:modified>
</cp:coreProperties>
</file>