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7" r:id="rId2"/>
    <p:sldId id="278" r:id="rId3"/>
    <p:sldId id="279" r:id="rId4"/>
    <p:sldId id="287" r:id="rId5"/>
    <p:sldId id="288" r:id="rId6"/>
    <p:sldId id="294" r:id="rId7"/>
    <p:sldId id="300" r:id="rId8"/>
    <p:sldId id="301" r:id="rId9"/>
    <p:sldId id="302" r:id="rId10"/>
    <p:sldId id="303" r:id="rId11"/>
    <p:sldId id="304" r:id="rId12"/>
    <p:sldId id="282" r:id="rId13"/>
    <p:sldId id="292" r:id="rId14"/>
    <p:sldId id="293" r:id="rId15"/>
    <p:sldId id="291" r:id="rId16"/>
    <p:sldId id="290" r:id="rId17"/>
    <p:sldId id="283" r:id="rId18"/>
    <p:sldId id="284" r:id="rId19"/>
    <p:sldId id="285" r:id="rId20"/>
    <p:sldId id="286" r:id="rId21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>
        <p:scale>
          <a:sx n="100" d="100"/>
          <a:sy n="100" d="100"/>
        </p:scale>
        <p:origin x="-288" y="-162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8" name="Picture 2" descr="F:\Vitthal_Share\Misc\Cybage Logo\Cybage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90500"/>
            <a:ext cx="1752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employee/s for training purpose only.</a:t>
            </a:r>
            <a:b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0E985D-2868-48EA-86FA-93658EF7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cument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DC9A40-360D-4154-B7C3-30C6E923C3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83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AAD9A1-45CE-43CF-9FBC-E33801BB2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3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CCC9F8-4C73-4AE1-9003-613189B0F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0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90DEDF-A95C-4B78-B249-478D0EBAE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276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0EBE1A-B6C4-4CB6-B7AD-8336AA825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68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BF6008-ACA7-4A00-A85B-E700CAB215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92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BFB956-4CCC-41E9-87AE-331EA0C6F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347" r:id="rId19"/>
    <p:sldLayoutId id="2147484348" r:id="rId20"/>
    <p:sldLayoutId id="2147484349" r:id="rId21"/>
    <p:sldLayoutId id="2147484350" r:id="rId22"/>
    <p:sldLayoutId id="2147484351" r:id="rId23"/>
    <p:sldLayoutId id="2147484352" r:id="rId24"/>
    <p:sldLayoutId id="2147484353" r:id="rId25"/>
    <p:sldLayoutId id="2147484354" r:id="rId2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/sv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vnbook.red-bean.com/en/1.7/svn.intro.whatis.html" TargetMode="External"/><Relationship Id="rId2" Type="http://schemas.openxmlformats.org/officeDocument/2006/relationships/hyperlink" Target="https://wiki.centos.org/HowTos/Subversion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svn.apache.org/repos/asf/subversion/trunk/notes/subversion-design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1/source_repo/" TargetMode="Externa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entos.org/HowTos/Subversion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938" y="4813428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SVN</a:t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81BB0-CC97-4F46-A9A0-479DE5BAE2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658938" y="5380038"/>
            <a:ext cx="5961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Presented by: Sakshi Kathuria &amp; Prakash Sinha </a:t>
            </a:r>
            <a:r>
              <a:rPr lang="en-US" altLang="en-US" dirty="0" err="1" smtClean="0">
                <a:solidFill>
                  <a:schemeClr val="bg1"/>
                </a:solidFill>
              </a:rPr>
              <a:t>Byas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</a:p>
          <a:p>
            <a:r>
              <a:rPr lang="en-US" dirty="0" smtClean="0"/>
              <a:t>Checkout</a:t>
            </a:r>
            <a:endParaRPr lang="en-US" dirty="0"/>
          </a:p>
          <a:p>
            <a:r>
              <a:rPr lang="en-US" dirty="0" smtClean="0"/>
              <a:t>Add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Merge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Revert</a:t>
            </a:r>
          </a:p>
          <a:p>
            <a:r>
              <a:rPr lang="en-US" dirty="0" smtClean="0"/>
              <a:t>Resolved</a:t>
            </a:r>
          </a:p>
          <a:p>
            <a:r>
              <a:rPr lang="en-US" dirty="0" smtClean="0"/>
              <a:t>Copy</a:t>
            </a:r>
          </a:p>
          <a:p>
            <a:r>
              <a:rPr lang="en-US" dirty="0" smtClean="0"/>
              <a:t>Export</a:t>
            </a:r>
          </a:p>
          <a:p>
            <a:r>
              <a:rPr lang="en-US" dirty="0" smtClean="0"/>
              <a:t>Status</a:t>
            </a:r>
          </a:p>
          <a:p>
            <a:r>
              <a:rPr lang="en-US" dirty="0" smtClean="0"/>
              <a:t>Delete </a:t>
            </a:r>
          </a:p>
          <a:p>
            <a:r>
              <a:rPr lang="en-US" dirty="0" smtClean="0"/>
              <a:t>Log</a:t>
            </a:r>
          </a:p>
          <a:p>
            <a:r>
              <a:rPr lang="en-US" dirty="0" smtClean="0"/>
              <a:t>List</a:t>
            </a:r>
          </a:p>
          <a:p>
            <a:endParaRPr lang="en-US" dirty="0" smtClean="0"/>
          </a:p>
          <a:p>
            <a:pPr marL="22860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4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SVN Plugins:	</a:t>
            </a:r>
          </a:p>
          <a:p>
            <a:pPr lvl="1"/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 </a:t>
            </a:r>
            <a:r>
              <a:rPr lang="en-US" sz="1600" b="1" dirty="0" smtClean="0"/>
              <a:t>Subversion Plugin:</a:t>
            </a:r>
            <a:r>
              <a:rPr lang="en-US" sz="1600" dirty="0" smtClean="0"/>
              <a:t> This plugin adds the subversion support to Jenkins </a:t>
            </a:r>
          </a:p>
          <a:p>
            <a:pPr lvl="1"/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 </a:t>
            </a:r>
            <a:r>
              <a:rPr lang="en-US" sz="1600" b="1" dirty="0" err="1" smtClean="0"/>
              <a:t>Svn</a:t>
            </a:r>
            <a:r>
              <a:rPr lang="en-US" sz="1600" b="1" dirty="0" err="1"/>
              <a:t>m</a:t>
            </a:r>
            <a:r>
              <a:rPr lang="en-US" sz="1600" b="1" dirty="0" err="1" smtClean="0"/>
              <a:t>erge</a:t>
            </a:r>
            <a:r>
              <a:rPr lang="en-US" sz="1600" b="1" dirty="0" smtClean="0"/>
              <a:t> Plugin: </a:t>
            </a:r>
            <a:r>
              <a:rPr lang="en-US" sz="1600" dirty="0"/>
              <a:t>This plugin automates feature/personal branch workflow on Jenkins by providing one-click </a:t>
            </a:r>
            <a:r>
              <a:rPr lang="en-US" sz="1600" dirty="0" smtClean="0"/>
              <a:t>branching/rebasing/integration or automated rebasing/integration.</a:t>
            </a:r>
          </a:p>
          <a:p>
            <a:pPr lvl="1"/>
            <a:endParaRPr lang="en-US" sz="16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smtClean="0"/>
              <a:t> </a:t>
            </a:r>
            <a:r>
              <a:rPr lang="en-US" sz="1600" b="1" dirty="0" smtClean="0"/>
              <a:t>Subversion Tagging Plugin:</a:t>
            </a:r>
            <a:r>
              <a:rPr lang="en-US" sz="1600" dirty="0" smtClean="0"/>
              <a:t>  </a:t>
            </a:r>
            <a:r>
              <a:rPr lang="en-US" sz="1600" dirty="0"/>
              <a:t>This plugin automatically performs subversion tagging </a:t>
            </a:r>
            <a:r>
              <a:rPr lang="en-US" sz="1600" dirty="0" smtClean="0"/>
              <a:t>on </a:t>
            </a:r>
            <a:r>
              <a:rPr lang="en-US" sz="1600" dirty="0"/>
              <a:t>successful build</a:t>
            </a:r>
            <a:r>
              <a:rPr lang="en-US" sz="1600" dirty="0" smtClean="0"/>
              <a:t>.</a:t>
            </a:r>
          </a:p>
          <a:p>
            <a:pPr lvl="1"/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Demo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of SVN Project using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2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SVN as a daemon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sc</a:t>
            </a:r>
            <a:r>
              <a:rPr lang="en-US" dirty="0"/>
              <a:t> create svn</a:t>
            </a:r>
          </a:p>
          <a:p>
            <a:r>
              <a:rPr lang="en-US" dirty="0"/>
              <a:t>        </a:t>
            </a:r>
            <a:r>
              <a:rPr lang="en-US" dirty="0" err="1"/>
              <a:t>binpath</a:t>
            </a:r>
            <a:r>
              <a:rPr lang="en-US" dirty="0"/>
              <a:t>= </a:t>
            </a:r>
            <a:r>
              <a:rPr lang="en-US" dirty="0" smtClean="0"/>
              <a:t>"</a:t>
            </a:r>
            <a:r>
              <a:rPr lang="fr-FR" dirty="0"/>
              <a:t>C:\Program Files (x86)\</a:t>
            </a:r>
            <a:r>
              <a:rPr lang="fr-FR" dirty="0" smtClean="0"/>
              <a:t>Subversion\</a:t>
            </a:r>
            <a:r>
              <a:rPr lang="en-US" dirty="0" smtClean="0"/>
              <a:t>bin\svnserve.exe </a:t>
            </a:r>
            <a:r>
              <a:rPr lang="en-US" dirty="0"/>
              <a:t>--service -r C:\Users\prakashsinhab\Desktop\SVN\Repository"</a:t>
            </a:r>
          </a:p>
          <a:p>
            <a:r>
              <a:rPr lang="en-US" dirty="0"/>
              <a:t>        </a:t>
            </a:r>
            <a:r>
              <a:rPr lang="en-US" dirty="0" err="1"/>
              <a:t>displayname</a:t>
            </a:r>
            <a:r>
              <a:rPr lang="en-US" dirty="0"/>
              <a:t>= "Subversion Server"</a:t>
            </a:r>
          </a:p>
          <a:p>
            <a:r>
              <a:rPr lang="en-US" dirty="0"/>
              <a:t>        depend= </a:t>
            </a:r>
            <a:r>
              <a:rPr lang="en-US" dirty="0" err="1"/>
              <a:t>Tcpip</a:t>
            </a:r>
            <a:endParaRPr lang="en-US" dirty="0"/>
          </a:p>
          <a:p>
            <a:r>
              <a:rPr lang="en-US" dirty="0"/>
              <a:t>        start= </a:t>
            </a:r>
            <a:r>
              <a:rPr lang="en-US" dirty="0" smtClean="0"/>
              <a:t>auto</a:t>
            </a:r>
          </a:p>
          <a:p>
            <a:endParaRPr lang="en-US" dirty="0"/>
          </a:p>
          <a:p>
            <a:r>
              <a:rPr lang="en-US" dirty="0" smtClean="0"/>
              <a:t>Why run as a daemon process?</a:t>
            </a:r>
          </a:p>
          <a:p>
            <a:r>
              <a:rPr lang="en-US" dirty="0"/>
              <a:t>	</a:t>
            </a:r>
            <a:r>
              <a:rPr lang="en-US" dirty="0" smtClean="0"/>
              <a:t>Because it is the easiest approach.</a:t>
            </a:r>
          </a:p>
          <a:p>
            <a:r>
              <a:rPr lang="en-US" dirty="0"/>
              <a:t>	</a:t>
            </a:r>
            <a:r>
              <a:rPr lang="en-US" dirty="0" smtClean="0"/>
              <a:t>Subversion client can then make a call to the repository with below command.</a:t>
            </a:r>
          </a:p>
          <a:p>
            <a:r>
              <a:rPr lang="en-US" dirty="0" smtClean="0"/>
              <a:t>svn checkout svn://localhost:3690/repository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SVN over HTTP with Apache 2.2 on Windows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	Subversion client </a:t>
            </a:r>
            <a:r>
              <a:rPr lang="en-US" dirty="0" smtClean="0"/>
              <a:t>make </a:t>
            </a:r>
            <a:r>
              <a:rPr lang="en-US" dirty="0"/>
              <a:t>a call to the repository </a:t>
            </a:r>
            <a:r>
              <a:rPr lang="en-US" dirty="0" smtClean="0"/>
              <a:t>with below command.</a:t>
            </a:r>
            <a:endParaRPr lang="en-US" dirty="0"/>
          </a:p>
          <a:p>
            <a:r>
              <a:rPr lang="en-US" dirty="0"/>
              <a:t>Svn checkout </a:t>
            </a:r>
            <a:r>
              <a:rPr lang="en-US" dirty="0" smtClean="0"/>
              <a:t>http://</a:t>
            </a:r>
            <a:r>
              <a:rPr lang="en-US" dirty="0"/>
              <a:t>localhost:3690/repository</a:t>
            </a:r>
          </a:p>
          <a:p>
            <a:endParaRPr lang="en-US" dirty="0"/>
          </a:p>
          <a:p>
            <a:r>
              <a:rPr lang="en-US" dirty="0" err="1" smtClean="0"/>
              <a:t>Httpd.conf</a:t>
            </a:r>
            <a:endParaRPr lang="en-US" dirty="0" smtClean="0"/>
          </a:p>
          <a:p>
            <a:r>
              <a:rPr lang="en-US" dirty="0" smtClean="0"/>
              <a:t>----</a:t>
            </a:r>
          </a:p>
          <a:p>
            <a:r>
              <a:rPr lang="en-US" dirty="0"/>
              <a:t># SVN over HTTP</a:t>
            </a:r>
          </a:p>
          <a:p>
            <a:r>
              <a:rPr lang="en-US" dirty="0" err="1"/>
              <a:t>LoadModule</a:t>
            </a:r>
            <a:r>
              <a:rPr lang="en-US" dirty="0"/>
              <a:t> </a:t>
            </a:r>
            <a:r>
              <a:rPr lang="en-US" dirty="0" err="1"/>
              <a:t>dav_module</a:t>
            </a:r>
            <a:r>
              <a:rPr lang="en-US" dirty="0"/>
              <a:t> modules/mod_dav.so</a:t>
            </a:r>
          </a:p>
          <a:p>
            <a:r>
              <a:rPr lang="en-US" dirty="0" err="1"/>
              <a:t>LoadModule</a:t>
            </a:r>
            <a:r>
              <a:rPr lang="en-US" dirty="0"/>
              <a:t> </a:t>
            </a:r>
            <a:r>
              <a:rPr lang="en-US" dirty="0" err="1"/>
              <a:t>dav_svn_module</a:t>
            </a:r>
            <a:r>
              <a:rPr lang="en-US" dirty="0"/>
              <a:t> C:/12810/Apache2.2x86/modules/mod_dav_svn.so</a:t>
            </a:r>
          </a:p>
          <a:p>
            <a:r>
              <a:rPr lang="en-US" dirty="0" err="1"/>
              <a:t>LoadModule</a:t>
            </a:r>
            <a:r>
              <a:rPr lang="en-US" dirty="0"/>
              <a:t> </a:t>
            </a:r>
            <a:r>
              <a:rPr lang="en-US" dirty="0" err="1"/>
              <a:t>authz_svn_module</a:t>
            </a:r>
            <a:r>
              <a:rPr lang="en-US" dirty="0"/>
              <a:t> C:/</a:t>
            </a:r>
            <a:r>
              <a:rPr lang="en-US" dirty="0" smtClean="0"/>
              <a:t>12810/Apache2.2x86/modules/mod_authz_svn.so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SVN over HTTP with Apache 2.2 on Windows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Httpd.conf</a:t>
            </a:r>
            <a:endParaRPr lang="en-US" dirty="0" smtClean="0"/>
          </a:p>
          <a:p>
            <a:r>
              <a:rPr lang="en-US" dirty="0" smtClean="0"/>
              <a:t>----</a:t>
            </a:r>
          </a:p>
          <a:p>
            <a:r>
              <a:rPr lang="en-US" dirty="0" smtClean="0"/>
              <a:t># </a:t>
            </a:r>
            <a:r>
              <a:rPr lang="en-US" dirty="0"/>
              <a:t>Configure Subversion repository</a:t>
            </a:r>
          </a:p>
          <a:p>
            <a:r>
              <a:rPr lang="en-US" dirty="0"/>
              <a:t>&lt;Location /svn&gt;</a:t>
            </a:r>
          </a:p>
          <a:p>
            <a:r>
              <a:rPr lang="en-US" dirty="0"/>
              <a:t>  DAV svn</a:t>
            </a:r>
          </a:p>
          <a:p>
            <a:r>
              <a:rPr lang="en-US" dirty="0"/>
              <a:t>  </a:t>
            </a:r>
            <a:r>
              <a:rPr lang="en-US" dirty="0" err="1"/>
              <a:t>SVNPath</a:t>
            </a:r>
            <a:r>
              <a:rPr lang="en-US" dirty="0"/>
              <a:t> C:/12810/svnohttp</a:t>
            </a:r>
          </a:p>
          <a:p>
            <a:r>
              <a:rPr lang="en-US" dirty="0"/>
              <a:t>  </a:t>
            </a:r>
            <a:r>
              <a:rPr lang="en-US" dirty="0" err="1"/>
              <a:t>ErrorDocument</a:t>
            </a:r>
            <a:r>
              <a:rPr lang="en-US" dirty="0"/>
              <a:t> 404 default</a:t>
            </a:r>
          </a:p>
          <a:p>
            <a:r>
              <a:rPr lang="en-US" dirty="0"/>
              <a:t>  </a:t>
            </a:r>
            <a:r>
              <a:rPr lang="en-US" dirty="0" err="1"/>
              <a:t>AuthType</a:t>
            </a:r>
            <a:r>
              <a:rPr lang="en-US" dirty="0"/>
              <a:t> Basic</a:t>
            </a:r>
          </a:p>
          <a:p>
            <a:r>
              <a:rPr lang="en-US" dirty="0"/>
              <a:t>  </a:t>
            </a:r>
            <a:r>
              <a:rPr lang="en-US" dirty="0" err="1"/>
              <a:t>AuthName</a:t>
            </a:r>
            <a:r>
              <a:rPr lang="en-US" dirty="0"/>
              <a:t> "Subversion repository"</a:t>
            </a:r>
          </a:p>
          <a:p>
            <a:r>
              <a:rPr lang="en-US" dirty="0"/>
              <a:t>  </a:t>
            </a:r>
            <a:r>
              <a:rPr lang="en-US" dirty="0" err="1"/>
              <a:t>AuthUserFile</a:t>
            </a:r>
            <a:r>
              <a:rPr lang="en-US" dirty="0"/>
              <a:t> C:/12810/svnohttp/basic.password</a:t>
            </a:r>
          </a:p>
          <a:p>
            <a:r>
              <a:rPr lang="en-US" dirty="0"/>
              <a:t>  Order </a:t>
            </a:r>
            <a:r>
              <a:rPr lang="en-US" dirty="0" err="1"/>
              <a:t>deny,allow</a:t>
            </a:r>
            <a:endParaRPr lang="en-US" dirty="0"/>
          </a:p>
          <a:p>
            <a:r>
              <a:rPr lang="en-US" dirty="0"/>
              <a:t>  Require valid-user</a:t>
            </a:r>
          </a:p>
          <a:p>
            <a:r>
              <a:rPr lang="en-US" dirty="0"/>
              <a:t>&lt;/Location&gt;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smtClean="0"/>
              <a:t>Tools for </a:t>
            </a:r>
            <a:r>
              <a:rPr lang="en-US" dirty="0"/>
              <a:t>migration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Smartgit: </a:t>
            </a:r>
          </a:p>
          <a:p>
            <a:r>
              <a:rPr lang="en-US" dirty="0"/>
              <a:t>	</a:t>
            </a:r>
            <a:r>
              <a:rPr lang="en-US" dirty="0" smtClean="0"/>
              <a:t>Revision number provision during migration</a:t>
            </a:r>
          </a:p>
          <a:p>
            <a:r>
              <a:rPr lang="en-US" dirty="0"/>
              <a:t>	</a:t>
            </a:r>
            <a:r>
              <a:rPr lang="en-US" dirty="0" smtClean="0"/>
              <a:t>OSS</a:t>
            </a:r>
          </a:p>
          <a:p>
            <a:r>
              <a:rPr lang="en-US" dirty="0" smtClean="0"/>
              <a:t>Subgit: </a:t>
            </a:r>
          </a:p>
          <a:p>
            <a:r>
              <a:rPr lang="en-US" dirty="0"/>
              <a:t>	</a:t>
            </a:r>
            <a:r>
              <a:rPr lang="en-US" dirty="0" smtClean="0"/>
              <a:t>Migration continues from where it left off</a:t>
            </a:r>
          </a:p>
          <a:p>
            <a:r>
              <a:rPr lang="en-US" dirty="0"/>
              <a:t>	</a:t>
            </a:r>
            <a:r>
              <a:rPr lang="en-US" dirty="0" smtClean="0"/>
              <a:t>Evaluation License</a:t>
            </a:r>
          </a:p>
          <a:p>
            <a:r>
              <a:rPr lang="en-US" dirty="0" smtClean="0"/>
              <a:t>Tortoise SVN:</a:t>
            </a:r>
          </a:p>
          <a:p>
            <a:r>
              <a:rPr lang="en-US" dirty="0"/>
              <a:t>	</a:t>
            </a:r>
            <a:r>
              <a:rPr lang="en-US" dirty="0" smtClean="0"/>
              <a:t>GUI client for subversion repositories</a:t>
            </a:r>
          </a:p>
          <a:p>
            <a:r>
              <a:rPr lang="en-US" dirty="0"/>
              <a:t>	</a:t>
            </a:r>
            <a:r>
              <a:rPr lang="en-US" dirty="0" smtClean="0"/>
              <a:t>OSS</a:t>
            </a:r>
          </a:p>
          <a:p>
            <a:r>
              <a:rPr lang="en-US" dirty="0" smtClean="0"/>
              <a:t>Atlassian jar: </a:t>
            </a:r>
          </a:p>
          <a:p>
            <a:r>
              <a:rPr lang="en-US" dirty="0"/>
              <a:t>	</a:t>
            </a:r>
            <a:r>
              <a:rPr lang="en-US" dirty="0" smtClean="0"/>
              <a:t>SVN repository can also be migrated with Atlassian jar manually. However, Atlassian also recommends </a:t>
            </a:r>
            <a:r>
              <a:rPr lang="en-US" dirty="0" err="1" smtClean="0"/>
              <a:t>subgit</a:t>
            </a:r>
            <a:r>
              <a:rPr lang="en-US" dirty="0" smtClean="0"/>
              <a:t> for easy migration.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SVN to Git </a:t>
            </a:r>
            <a:r>
              <a:rPr lang="en-US" dirty="0" smtClean="0"/>
              <a:t>migration using </a:t>
            </a:r>
            <a:r>
              <a:rPr lang="en-US" dirty="0" err="1" smtClean="0"/>
              <a:t>subgit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SubGit</a:t>
            </a:r>
            <a:r>
              <a:rPr lang="en-US" dirty="0"/>
              <a:t> is a tool for a smooth, stress-free SVN to Git migration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syncs </a:t>
            </a:r>
            <a:r>
              <a:rPr lang="en-US" dirty="0" err="1" smtClean="0"/>
              <a:t>git</a:t>
            </a:r>
            <a:r>
              <a:rPr lang="en-US" dirty="0" smtClean="0"/>
              <a:t> repository commits with svn until </a:t>
            </a:r>
            <a:r>
              <a:rPr lang="en-US" dirty="0" err="1" smtClean="0"/>
              <a:t>subgit</a:t>
            </a:r>
            <a:r>
              <a:rPr lang="en-US" dirty="0" smtClean="0"/>
              <a:t> uninstall.</a:t>
            </a:r>
          </a:p>
          <a:p>
            <a:r>
              <a:rPr lang="en-US" dirty="0" smtClean="0"/>
              <a:t>It can be used within </a:t>
            </a:r>
            <a:r>
              <a:rPr lang="en-US" dirty="0"/>
              <a:t>Atlassian </a:t>
            </a:r>
            <a:r>
              <a:rPr lang="en-US" dirty="0" smtClean="0"/>
              <a:t>Stash through </a:t>
            </a:r>
            <a:r>
              <a:rPr lang="en-US" dirty="0"/>
              <a:t>SVN Mirror Add-On </a:t>
            </a:r>
            <a:r>
              <a:rPr lang="en-US" dirty="0" smtClean="0"/>
              <a:t>for Atlassian </a:t>
            </a:r>
            <a:r>
              <a:rPr lang="en-US" dirty="0"/>
              <a:t>Stash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 professional support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Commands are below.</a:t>
            </a:r>
          </a:p>
          <a:p>
            <a:r>
              <a:rPr lang="en-US" dirty="0" smtClean="0"/>
              <a:t>Subgit configure –svn-url </a:t>
            </a:r>
            <a:r>
              <a:rPr lang="en-US" dirty="0" smtClean="0">
                <a:hlinkClick r:id="rId3"/>
              </a:rPr>
              <a:t>http://localhost:81/svn</a:t>
            </a:r>
            <a:r>
              <a:rPr lang="en-US" dirty="0" smtClean="0"/>
              <a:t> .</a:t>
            </a:r>
          </a:p>
          <a:p>
            <a:r>
              <a:rPr lang="en-US" dirty="0" smtClean="0"/>
              <a:t>Subgit install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Bibliography, Important Links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wiki.centos.org/HowTos/Subversion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svnbook.red-bean.com/en/1.7/svn.intro.whatis.html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svn.apache.org/repos/asf/subversion/trunk/notes/subversion-design.html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F91C6-2816-4F96-AF57-A22A0682044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smtClean="0"/>
              <a:t>Test Your Knowledge Quotient for &lt;Topic Name&gt;…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4650" y="2403475"/>
            <a:ext cx="7232650" cy="4081463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Q1</a:t>
            </a:r>
            <a:r>
              <a:rPr lang="en-US" dirty="0" smtClean="0"/>
              <a:t>) Is </a:t>
            </a:r>
            <a:r>
              <a:rPr lang="en-US" dirty="0" err="1" smtClean="0"/>
              <a:t>Svn</a:t>
            </a:r>
            <a:r>
              <a:rPr lang="en-US" dirty="0" smtClean="0"/>
              <a:t> </a:t>
            </a:r>
            <a:r>
              <a:rPr lang="en-US" dirty="0" smtClean="0"/>
              <a:t>CVCS or DVCS</a:t>
            </a:r>
            <a:r>
              <a:rPr lang="en-US" dirty="0"/>
              <a:t>?</a:t>
            </a:r>
            <a:endParaRPr lang="en-US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Q2</a:t>
            </a:r>
            <a:r>
              <a:rPr lang="en-US" dirty="0" smtClean="0"/>
              <a:t>) Is there is any limit on checkout of project?</a:t>
            </a:r>
            <a:endParaRPr lang="en-US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Q3</a:t>
            </a:r>
            <a:r>
              <a:rPr lang="en-US" dirty="0" smtClean="0"/>
              <a:t>) “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svn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http://localhost:81/source_repo/</a:t>
            </a:r>
            <a:r>
              <a:rPr lang="en-US" dirty="0" smtClean="0"/>
              <a:t> is the command for </a:t>
            </a:r>
            <a:r>
              <a:rPr lang="en-US" dirty="0" err="1" smtClean="0"/>
              <a:t>svn</a:t>
            </a:r>
            <a:r>
              <a:rPr lang="en-US" dirty="0" smtClean="0"/>
              <a:t>?</a:t>
            </a:r>
            <a:endParaRPr lang="en-US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Q4</a:t>
            </a:r>
            <a:r>
              <a:rPr lang="en-US" dirty="0" smtClean="0"/>
              <a:t>) In how many ways </a:t>
            </a:r>
            <a:r>
              <a:rPr lang="en-US" dirty="0" err="1" smtClean="0"/>
              <a:t>svn</a:t>
            </a:r>
            <a:r>
              <a:rPr lang="en-US" dirty="0" smtClean="0"/>
              <a:t> repo can be accessed?</a:t>
            </a:r>
            <a:endParaRPr lang="en-US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>Q5</a:t>
            </a:r>
            <a:r>
              <a:rPr lang="en-US" dirty="0" smtClean="0"/>
              <a:t>) Suppose you have added any file by using </a:t>
            </a:r>
            <a:r>
              <a:rPr lang="en-US" dirty="0" err="1" smtClean="0"/>
              <a:t>svn</a:t>
            </a:r>
            <a:r>
              <a:rPr lang="en-US" dirty="0" smtClean="0"/>
              <a:t> add, Is there any command to undo this?</a:t>
            </a:r>
            <a:endParaRPr lang="en-US" dirty="0" smtClean="0"/>
          </a:p>
          <a:p>
            <a:pPr marL="0" indent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6F861-74CE-49FA-9AD8-C9ED7874D5E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7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Document 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EE37B2-D69C-4A5B-AD7B-EE426F15A60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260674"/>
              </p:ext>
            </p:extLst>
          </p:nvPr>
        </p:nvGraphicFramePr>
        <p:xfrm>
          <a:off x="1530350" y="2482850"/>
          <a:ext cx="7000875" cy="271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1"/>
                <a:gridCol w="2514600"/>
                <a:gridCol w="1762125"/>
                <a:gridCol w="1619249"/>
              </a:tblGrid>
              <a:tr h="9145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Version No.</a:t>
                      </a:r>
                    </a:p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Authored/Modified by</a:t>
                      </a:r>
                    </a:p>
                    <a:p>
                      <a:pPr algn="ctr"/>
                      <a:endParaRPr lang="en-US" sz="15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Remark/Change History</a:t>
                      </a:r>
                      <a:endParaRPr lang="en-US" sz="15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&lt;dd- </a:t>
                      </a:r>
                      <a:r>
                        <a:rPr lang="en-US" sz="1500" b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mon</a:t>
                      </a: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-yy &gt;</a:t>
                      </a:r>
                      <a:endParaRPr lang="en-US" sz="15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</a:tr>
              <a:tr h="59949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1.0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Sakshi Kathuria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18-Aug-15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</a:tr>
              <a:tr h="599496"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9496"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3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92863"/>
            <a:ext cx="493713" cy="365125"/>
          </a:xfrm>
        </p:spPr>
        <p:txBody>
          <a:bodyPr/>
          <a:lstStyle/>
          <a:p>
            <a:pPr>
              <a:defRPr/>
            </a:pPr>
            <a:fld id="{C13D9A8D-9D85-456C-BEE1-677EEEE14F2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Learning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0D345E-C8E7-4E8E-ACBA-A447777FA71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89000" y="2514600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Subversion basics </a:t>
            </a:r>
          </a:p>
          <a:p>
            <a:r>
              <a:rPr lang="en-US" dirty="0" smtClean="0"/>
              <a:t>Integration with 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0EB3A-D604-4AB8-B6FE-517D58584C8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04870"/>
              </p:ext>
            </p:extLst>
          </p:nvPr>
        </p:nvGraphicFramePr>
        <p:xfrm>
          <a:off x="1530350" y="2474913"/>
          <a:ext cx="7162800" cy="36528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07920"/>
                <a:gridCol w="4754880"/>
              </a:tblGrid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0" kern="1200" dirty="0" smtClean="0">
                          <a:latin typeface="Arial" pitchFamily="34" charset="0"/>
                          <a:cs typeface="Arial" pitchFamily="34" charset="0"/>
                        </a:rPr>
                        <a:t>Target audience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Beginners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Arial" pitchFamily="34" charset="0"/>
                          <a:cs typeface="Arial" pitchFamily="34" charset="0"/>
                        </a:rPr>
                        <a:t>Level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Beginners</a:t>
                      </a:r>
                      <a:endParaRPr kumimoji="0" lang="en-US" sz="1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Arial" pitchFamily="34" charset="0"/>
                          <a:cs typeface="Arial" pitchFamily="34" charset="0"/>
                        </a:rPr>
                        <a:t>Pre-requisites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Version Control System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Arial" pitchFamily="34" charset="0"/>
                          <a:cs typeface="Arial" pitchFamily="34" charset="0"/>
                        </a:rPr>
                        <a:t>Training methods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Presentation</a:t>
                      </a:r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 and Demo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Arial" pitchFamily="34" charset="0"/>
                          <a:cs typeface="Arial" pitchFamily="34" charset="0"/>
                        </a:rPr>
                        <a:t>Evaluation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Q&amp;A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half" idx="2"/>
          </p:nvPr>
        </p:nvSpPr>
        <p:spPr>
          <a:xfrm>
            <a:off x="1645666" y="1721802"/>
            <a:ext cx="7535524" cy="4690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What is SVN?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CVCS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GIT vs SVN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SVN Architecture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SVN on Linux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Basic Commands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Permissions in SVN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Integration with Jenkins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SVN </a:t>
            </a:r>
            <a:r>
              <a:rPr lang="en-US" dirty="0"/>
              <a:t>as a daemon </a:t>
            </a:r>
            <a:r>
              <a:rPr lang="en-US" dirty="0" smtClean="0"/>
              <a:t>process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SVN </a:t>
            </a:r>
            <a:r>
              <a:rPr lang="en-US" dirty="0"/>
              <a:t>over HTTP with Apache 2.2 on </a:t>
            </a:r>
            <a:r>
              <a:rPr lang="en-US" dirty="0" smtClean="0"/>
              <a:t>Windows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Overview </a:t>
            </a:r>
            <a:r>
              <a:rPr lang="en-US" dirty="0"/>
              <a:t>of Smartgit, Subgit, Tortoise SVN, Atlassian jar for </a:t>
            </a:r>
            <a:r>
              <a:rPr lang="en-US" dirty="0" smtClean="0"/>
              <a:t>migration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SVN </a:t>
            </a:r>
            <a:r>
              <a:rPr lang="en-US" dirty="0"/>
              <a:t>to Git migration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SVN?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It is a free/open source version control system.</a:t>
            </a:r>
          </a:p>
          <a:p>
            <a:r>
              <a:rPr lang="en-US" dirty="0" smtClean="0"/>
              <a:t>Developers </a:t>
            </a:r>
            <a:r>
              <a:rPr lang="en-US" dirty="0"/>
              <a:t>use Subversion to maintain current and historical versions of files such as source code, web pages, and </a:t>
            </a:r>
            <a:r>
              <a:rPr lang="en-US" dirty="0" smtClean="0"/>
              <a:t>documentation.</a:t>
            </a:r>
          </a:p>
          <a:p>
            <a:r>
              <a:rPr lang="en-US" dirty="0" smtClean="0"/>
              <a:t>SVN is a centralized version control system (CVCS).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3" y="1870419"/>
            <a:ext cx="5715001" cy="384620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CVCS – SVN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1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on Linux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How to create remote repo on </a:t>
            </a:r>
            <a:r>
              <a:rPr lang="en-US" dirty="0" smtClean="0"/>
              <a:t>Linux.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Create </a:t>
            </a:r>
            <a:r>
              <a:rPr lang="en-US" dirty="0" smtClean="0"/>
              <a:t>users and password for that particular </a:t>
            </a:r>
            <a:r>
              <a:rPr lang="en-US" dirty="0" smtClean="0"/>
              <a:t>user.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Importing </a:t>
            </a:r>
            <a:r>
              <a:rPr lang="en-US" dirty="0" smtClean="0"/>
              <a:t>code base into </a:t>
            </a:r>
            <a:r>
              <a:rPr lang="en-US" dirty="0" smtClean="0"/>
              <a:t>repo.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Demo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wiki.centos.org/HowTos/Subversion</a:t>
            </a:r>
            <a:r>
              <a:rPr lang="en-US" dirty="0" smtClean="0"/>
              <a:t> </a:t>
            </a:r>
          </a:p>
          <a:p>
            <a:pPr marL="228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4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in SVN (repo folder structure)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Authz</a:t>
            </a:r>
            <a:r>
              <a:rPr lang="en-US" b="1" dirty="0" smtClean="0"/>
              <a:t> file </a:t>
            </a:r>
            <a:r>
              <a:rPr lang="en-US" dirty="0" smtClean="0"/>
              <a:t>: to provide access to users, groups, project, </a:t>
            </a:r>
            <a:r>
              <a:rPr lang="en-US" dirty="0" smtClean="0"/>
              <a:t>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Passwd</a:t>
            </a:r>
            <a:r>
              <a:rPr lang="en-US" b="1" dirty="0" smtClean="0"/>
              <a:t> </a:t>
            </a:r>
            <a:r>
              <a:rPr lang="en-US" b="1" dirty="0" smtClean="0"/>
              <a:t>file </a:t>
            </a:r>
            <a:r>
              <a:rPr lang="en-US" dirty="0" smtClean="0"/>
              <a:t>: to set </a:t>
            </a:r>
            <a:r>
              <a:rPr lang="en-US" dirty="0" smtClean="0"/>
              <a:t>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Svnserve.conf</a:t>
            </a:r>
            <a:r>
              <a:rPr lang="en-US" b="1" dirty="0" smtClean="0"/>
              <a:t> </a:t>
            </a:r>
            <a:r>
              <a:rPr lang="en-US" b="1" dirty="0" smtClean="0"/>
              <a:t>file </a:t>
            </a:r>
            <a:r>
              <a:rPr lang="en-US" dirty="0" smtClean="0"/>
              <a:t>: to provide global access.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4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551</Words>
  <Application>Microsoft Office PowerPoint</Application>
  <PresentationFormat>On-screen Show (4:3)</PresentationFormat>
  <Paragraphs>178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SVN  </vt:lpstr>
      <vt:lpstr>Document History</vt:lpstr>
      <vt:lpstr>Learning Objectives</vt:lpstr>
      <vt:lpstr>Course Structure</vt:lpstr>
      <vt:lpstr>Agenda</vt:lpstr>
      <vt:lpstr>What is SVN?</vt:lpstr>
      <vt:lpstr>CVCS – SVN Architecture</vt:lpstr>
      <vt:lpstr>SVN on Linux</vt:lpstr>
      <vt:lpstr>Permissions in SVN (repo folder structure)</vt:lpstr>
      <vt:lpstr>SVN Commands</vt:lpstr>
      <vt:lpstr>CI of SVN Project using Jenkins</vt:lpstr>
      <vt:lpstr>SVN as a daemon process</vt:lpstr>
      <vt:lpstr>SVN over HTTP with Apache 2.2 on Windows</vt:lpstr>
      <vt:lpstr>SVN over HTTP with Apache 2.2 on Windows</vt:lpstr>
      <vt:lpstr>Overview of Tools for migration</vt:lpstr>
      <vt:lpstr>SVN to Git migration using subgit</vt:lpstr>
      <vt:lpstr>Bibliography, Important Links</vt:lpstr>
      <vt:lpstr>Any Questions?</vt:lpstr>
      <vt:lpstr>Test Your Knowledge Quotient for &lt;Topic Name&gt;…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Prakashsinha Bayas</dc:creator>
  <cp:lastModifiedBy>Sakshi Kathuria</cp:lastModifiedBy>
  <cp:revision>334</cp:revision>
  <cp:lastPrinted>2015-08-20T06:02:10Z</cp:lastPrinted>
  <dcterms:created xsi:type="dcterms:W3CDTF">2009-07-20T04:26:09Z</dcterms:created>
  <dcterms:modified xsi:type="dcterms:W3CDTF">2015-08-20T07:39:06Z</dcterms:modified>
</cp:coreProperties>
</file>