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7" r:id="rId2"/>
    <p:sldId id="288" r:id="rId3"/>
    <p:sldId id="306" r:id="rId4"/>
    <p:sldId id="307" r:id="rId5"/>
    <p:sldId id="308" r:id="rId6"/>
    <p:sldId id="305" r:id="rId7"/>
    <p:sldId id="316" r:id="rId8"/>
    <p:sldId id="317" r:id="rId9"/>
    <p:sldId id="310" r:id="rId10"/>
    <p:sldId id="318" r:id="rId11"/>
    <p:sldId id="300" r:id="rId12"/>
    <p:sldId id="315" r:id="rId13"/>
    <p:sldId id="303" r:id="rId14"/>
    <p:sldId id="312" r:id="rId15"/>
    <p:sldId id="313" r:id="rId16"/>
    <p:sldId id="283" r:id="rId17"/>
    <p:sldId id="284" r:id="rId18"/>
    <p:sldId id="286" r:id="rId19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132" y="-270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en/1.7/svn.intro.whatis.html" TargetMode="External"/><Relationship Id="rId2" Type="http://schemas.openxmlformats.org/officeDocument/2006/relationships/hyperlink" Target="https://wiki.centos.org/HowTos/Subvers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vn.apache.org/repos/asf/subversion/trunk/notes/subversion-design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SVN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by: </a:t>
            </a:r>
            <a:r>
              <a:rPr lang="en-US" altLang="en-US" smtClean="0">
                <a:solidFill>
                  <a:schemeClr val="bg1"/>
                </a:solidFill>
              </a:rPr>
              <a:t>Sakshi </a:t>
            </a:r>
            <a:r>
              <a:rPr lang="en-US" altLang="en-US" smtClean="0">
                <a:solidFill>
                  <a:schemeClr val="bg1"/>
                </a:solidFill>
              </a:rPr>
              <a:t>Kathuria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in SVN (repo folder structure)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Authz</a:t>
            </a:r>
            <a:r>
              <a:rPr lang="en-US" b="1" dirty="0" smtClean="0"/>
              <a:t> file </a:t>
            </a:r>
            <a:r>
              <a:rPr lang="en-US" dirty="0" smtClean="0"/>
              <a:t>: to provide access to users, groups, project,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Passwd</a:t>
            </a:r>
            <a:r>
              <a:rPr lang="en-US" b="1" dirty="0" smtClean="0"/>
              <a:t> file </a:t>
            </a:r>
            <a:r>
              <a:rPr lang="en-US" dirty="0" smtClean="0"/>
              <a:t>: to set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Svnserve.conf</a:t>
            </a:r>
            <a:r>
              <a:rPr lang="en-US" b="1" dirty="0" smtClean="0"/>
              <a:t> file </a:t>
            </a:r>
            <a:r>
              <a:rPr lang="en-US" dirty="0" smtClean="0"/>
              <a:t>: to provide global access.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8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Repository for SVN?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2550" y="1829485"/>
            <a:ext cx="7239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Repository with the Command Line 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 empty folder with the name SVN (e.g. D:\SVN\), which is used as root for all your repositories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another folder MyNewRepository inside D:\SVN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\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Open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command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prompt, and type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svnadmin create MyNewRepository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8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Repository for SVN? </a:t>
            </a:r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b="1" dirty="0"/>
              <a:t>Creating Repository with Tortoise SVN: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/>
              <a:t>Right click</a:t>
            </a:r>
            <a:r>
              <a:rPr lang="en-US" sz="1600" dirty="0"/>
              <a:t> on the newly created folder and </a:t>
            </a:r>
            <a:endParaRPr lang="en-US" sz="1600" dirty="0" smtClean="0"/>
          </a:p>
          <a:p>
            <a:r>
              <a:rPr lang="en-US" sz="1600" dirty="0" smtClean="0"/>
              <a:t>select</a:t>
            </a:r>
            <a:r>
              <a:rPr lang="en-US" sz="1600" dirty="0"/>
              <a:t> </a:t>
            </a:r>
            <a:r>
              <a:rPr lang="en-US" sz="1600" b="1" dirty="0"/>
              <a:t>TortoiseSVN</a:t>
            </a:r>
            <a:r>
              <a:rPr lang="en-US" sz="1600" dirty="0"/>
              <a:t> → </a:t>
            </a:r>
            <a:r>
              <a:rPr lang="en-US" sz="1600" b="1" dirty="0"/>
              <a:t>Create Repository here...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050" name="Picture 2" descr="C:\Users\sakshik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2200275"/>
            <a:ext cx="47339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4191" y="1702753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Import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Checkout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Update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Revert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Resolved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Export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Delete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List</a:t>
            </a:r>
          </a:p>
          <a:p>
            <a:endParaRPr lang="en-US" dirty="0" smtClean="0"/>
          </a:p>
          <a:p>
            <a:pPr marL="2286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Basic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48275" y="1323975"/>
            <a:ext cx="3390900" cy="31716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Single point of failure </a:t>
            </a:r>
          </a:p>
          <a:p>
            <a:r>
              <a:rPr lang="en-US" dirty="0"/>
              <a:t>•Dependent on access to the server </a:t>
            </a:r>
          </a:p>
          <a:p>
            <a:r>
              <a:rPr lang="en-US" dirty="0"/>
              <a:t>•Hard to manage a server and backups </a:t>
            </a:r>
          </a:p>
          <a:p>
            <a:r>
              <a:rPr lang="en-US" dirty="0"/>
              <a:t>•It can be slower because every command connects to the server. </a:t>
            </a:r>
          </a:p>
          <a:p>
            <a:r>
              <a:rPr lang="en-US" dirty="0"/>
              <a:t>•Branching and merging tools are difficult to use. </a:t>
            </a:r>
          </a:p>
          <a:p>
            <a:r>
              <a:rPr lang="en-US" dirty="0"/>
              <a:t>•Multi-developer conflicts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11" descr="Centralized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1999153"/>
            <a:ext cx="4327524" cy="3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y 8"/>
          <p:cNvSpPr/>
          <p:nvPr/>
        </p:nvSpPr>
        <p:spPr>
          <a:xfrm>
            <a:off x="1023936" y="2538412"/>
            <a:ext cx="1095375" cy="26574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125663"/>
            <a:ext cx="61912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wiki.centos.org/HowTos/Subversion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svnbook.red-bean.com/en/1.7/svn.intro.whatis.html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svn.apache.org/repos/asf/subversion/trunk/notes/subversion-design.html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half" idx="2"/>
          </p:nvPr>
        </p:nvSpPr>
        <p:spPr>
          <a:xfrm>
            <a:off x="1645666" y="1721802"/>
            <a:ext cx="3120085" cy="362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Why Version Control System?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What is VCS?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CVCS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What is SVN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SVN Repository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Workflow of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Permissions in 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Repository creation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Limitations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 System (VCS)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7541" y="2026603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Version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Backup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Understanding who made a change and when it happened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Making changes with confidence, and even reverting when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62" y="809245"/>
            <a:ext cx="7257288" cy="566610"/>
          </a:xfrm>
        </p:spPr>
        <p:txBody>
          <a:bodyPr/>
          <a:lstStyle/>
          <a:p>
            <a:r>
              <a:rPr lang="en-US" dirty="0" smtClean="0"/>
              <a:t>What is Version control System?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17091" y="1759903"/>
            <a:ext cx="7269734" cy="3612070"/>
          </a:xfrm>
        </p:spPr>
        <p:txBody>
          <a:bodyPr/>
          <a:lstStyle/>
          <a:p>
            <a:pPr marL="0" indent="0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Version </a:t>
            </a:r>
            <a:r>
              <a:rPr lang="en-US" sz="1600" dirty="0">
                <a:solidFill>
                  <a:schemeClr val="tx1"/>
                </a:solidFill>
              </a:rPr>
              <a:t>control is a system that records changes to a file or set of files over time so that you can recall specific versions later.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If you screw things up or lose files, you can easily recover</a:t>
            </a:r>
            <a:r>
              <a:rPr lang="en-US" sz="1600" dirty="0"/>
              <a:t>. </a:t>
            </a:r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altLang="en-US" sz="300" dirty="0" smtClean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Coordinate </a:t>
            </a:r>
            <a:r>
              <a:rPr lang="en-GB" altLang="en-US" sz="1600" dirty="0">
                <a:solidFill>
                  <a:schemeClr val="tx1"/>
                </a:solidFill>
              </a:rPr>
              <a:t>work of multiple </a:t>
            </a:r>
            <a:r>
              <a:rPr lang="en-GB" altLang="en-US" sz="1600" dirty="0" smtClean="0">
                <a:solidFill>
                  <a:schemeClr val="tx1"/>
                </a:solidFill>
              </a:rPr>
              <a:t>authors.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Avoid </a:t>
            </a:r>
            <a:r>
              <a:rPr lang="en-GB" altLang="en-US" sz="1600" dirty="0">
                <a:solidFill>
                  <a:schemeClr val="tx1"/>
                </a:solidFill>
              </a:rPr>
              <a:t>conflicts ...and help </a:t>
            </a:r>
            <a:r>
              <a:rPr lang="en-GB" altLang="en-US" sz="1600" i="1" dirty="0">
                <a:solidFill>
                  <a:schemeClr val="tx1"/>
                </a:solidFill>
              </a:rPr>
              <a:t>resolve</a:t>
            </a:r>
            <a:r>
              <a:rPr lang="en-GB" altLang="en-US" sz="1600" dirty="0">
                <a:solidFill>
                  <a:schemeClr val="tx1"/>
                </a:solidFill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</a:rPr>
              <a:t>them.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Permissions</a:t>
            </a:r>
            <a:r>
              <a:rPr lang="en-GB" altLang="en-US" sz="1600" dirty="0">
                <a:solidFill>
                  <a:schemeClr val="tx1"/>
                </a:solidFill>
              </a:rPr>
              <a:t>: authenticate and control access to </a:t>
            </a:r>
            <a:r>
              <a:rPr lang="en-GB" altLang="en-US" sz="1600" dirty="0" smtClean="0">
                <a:solidFill>
                  <a:schemeClr val="tx1"/>
                </a:solidFill>
              </a:rPr>
              <a:t>files.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Show </a:t>
            </a:r>
            <a:r>
              <a:rPr lang="en-GB" altLang="en-US" sz="1600" dirty="0">
                <a:solidFill>
                  <a:schemeClr val="tx1"/>
                </a:solidFill>
              </a:rPr>
              <a:t>differences between versions of a </a:t>
            </a:r>
            <a:r>
              <a:rPr lang="en-GB" altLang="en-US" sz="1600" dirty="0" smtClean="0">
                <a:solidFill>
                  <a:schemeClr val="tx1"/>
                </a:solidFill>
              </a:rPr>
              <a:t>file.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There are two types of VCS:</a:t>
            </a:r>
          </a:p>
          <a:p>
            <a:pPr marL="565150" lvl="1" indent="-336550" defTabSz="449263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Centralized Version Control System</a:t>
            </a:r>
          </a:p>
          <a:p>
            <a:pPr marL="565150" lvl="1" indent="-336550" defTabSz="449263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Distributed Version control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 (CVCS)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6275" y="21180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486275" y="2534632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a single “central” copy of your project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somewhere and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programmers will “commit” their changes to this central copy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Committing” a change simply means recording the change in the central system. 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programmers can then see this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They can also pull down the change, and the version control tool will automatically update the contents of any files that were changed.</a:t>
            </a:r>
          </a:p>
        </p:txBody>
      </p:sp>
      <p:pic>
        <p:nvPicPr>
          <p:cNvPr id="7" name="Picture 2" descr="Screen Shot 2013-01-05 at 11.25.20 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0" y="2221707"/>
            <a:ext cx="3863913" cy="34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0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VN?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4216" y="1759902"/>
            <a:ext cx="7269734" cy="47247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Subversion was created by CollabNet Inc. in 2000, but now it is developed as a project of the Apache Software </a:t>
            </a:r>
            <a:r>
              <a:rPr lang="en-US" sz="1600" dirty="0" smtClean="0">
                <a:solidFill>
                  <a:schemeClr val="tx1"/>
                </a:solidFill>
              </a:rPr>
              <a:t>Foundation.</a:t>
            </a:r>
          </a:p>
          <a:p>
            <a:pPr marL="0" indent="0"/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It is a free/open source version control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SVN is a Centralized Version Control System (CVCS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Developers </a:t>
            </a:r>
            <a:r>
              <a:rPr lang="en-US" sz="1600" dirty="0">
                <a:solidFill>
                  <a:schemeClr val="tx1"/>
                </a:solidFill>
              </a:rPr>
              <a:t>use Subversion to maintain current and historical versions of files such as source code, web pages, and </a:t>
            </a:r>
            <a:r>
              <a:rPr lang="en-US" sz="1600" dirty="0" smtClean="0">
                <a:solidFill>
                  <a:schemeClr val="tx1"/>
                </a:solidFill>
              </a:rPr>
              <a:t>documentation.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 Layout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671638" y="2756694"/>
            <a:ext cx="838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90638" y="2223294"/>
            <a:ext cx="193675" cy="334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041525" y="4661694"/>
            <a:ext cx="746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974975" y="360283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974975" y="396319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974975" y="324246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cxnSp>
        <p:nvCxnSpPr>
          <p:cNvPr id="11" name="AutoShape 17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1769269" y="3400425"/>
            <a:ext cx="1062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8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1959769" y="3209925"/>
            <a:ext cx="681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9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2162175" y="3007519"/>
            <a:ext cx="276225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358900" y="2586831"/>
            <a:ext cx="417513" cy="360363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581818" y="3363913"/>
            <a:ext cx="2265363" cy="654050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070894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56694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01888" y="2828131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2253456"/>
            <a:ext cx="6492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800">
                <a:latin typeface="Tahoma" pitchFamily="34" charset="0"/>
                <a:cs typeface="Tahoma" pitchFamily="34" charset="0"/>
              </a:rPr>
              <a:t>Root</a:t>
            </a:r>
            <a:endParaRPr lang="en-GB" alt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01888" y="4656931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AutoShape 32"/>
          <p:cNvCxnSpPr>
            <a:cxnSpLocks noChangeShapeType="1"/>
          </p:cNvCxnSpPr>
          <p:nvPr/>
        </p:nvCxnSpPr>
        <p:spPr bwMode="auto">
          <a:xfrm rot="16200000" flipH="1">
            <a:off x="1772445" y="5284787"/>
            <a:ext cx="1058862" cy="422275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 rot="16200000" flipH="1">
            <a:off x="1962150" y="5095082"/>
            <a:ext cx="695325" cy="4381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4"/>
          <p:cNvCxnSpPr>
            <a:cxnSpLocks noChangeShapeType="1"/>
          </p:cNvCxnSpPr>
          <p:nvPr/>
        </p:nvCxnSpPr>
        <p:spPr bwMode="auto">
          <a:xfrm rot="16200000" flipH="1">
            <a:off x="2151857" y="4905375"/>
            <a:ext cx="296862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Picture 23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4604544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213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315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618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723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999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140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118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5220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523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5628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904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6045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2974975" y="547608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2974975" y="583644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2974975" y="511571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5618163" y="2756694"/>
            <a:ext cx="838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237163" y="2223294"/>
            <a:ext cx="193675" cy="334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988050" y="4661694"/>
            <a:ext cx="746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921500" y="360283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921500" y="324246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cxnSp>
        <p:nvCxnSpPr>
          <p:cNvPr id="46" name="AutoShape 17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5715794" y="3400425"/>
            <a:ext cx="1062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8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5906294" y="3209925"/>
            <a:ext cx="681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9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6108700" y="3007519"/>
            <a:ext cx="276225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0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305425" y="2586831"/>
            <a:ext cx="417513" cy="360363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1"/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4528343" y="3363913"/>
            <a:ext cx="2265363" cy="654050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" name="Picture 50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15406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01056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324600" y="2763044"/>
            <a:ext cx="10795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562600" y="2177256"/>
            <a:ext cx="2743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800">
                <a:latin typeface="Tahoma" pitchFamily="34" charset="0"/>
                <a:cs typeface="Tahoma" pitchFamily="34" charset="0"/>
              </a:rPr>
              <a:t>Repository parent dir</a:t>
            </a:r>
            <a:endParaRPr lang="en-GB" alt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324600" y="4539456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6" name="AutoShape 32"/>
          <p:cNvCxnSpPr>
            <a:cxnSpLocks noChangeShapeType="1"/>
          </p:cNvCxnSpPr>
          <p:nvPr/>
        </p:nvCxnSpPr>
        <p:spPr bwMode="auto">
          <a:xfrm rot="16200000" flipH="1">
            <a:off x="5718970" y="5284787"/>
            <a:ext cx="1058862" cy="422275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/>
          <p:cNvCxnSpPr>
            <a:cxnSpLocks noChangeShapeType="1"/>
          </p:cNvCxnSpPr>
          <p:nvPr/>
        </p:nvCxnSpPr>
        <p:spPr bwMode="auto">
          <a:xfrm rot="16200000" flipH="1">
            <a:off x="5908675" y="5095082"/>
            <a:ext cx="695325" cy="4381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34"/>
          <p:cNvCxnSpPr>
            <a:cxnSpLocks noChangeShapeType="1"/>
          </p:cNvCxnSpPr>
          <p:nvPr/>
        </p:nvCxnSpPr>
        <p:spPr bwMode="auto">
          <a:xfrm rot="16200000" flipH="1">
            <a:off x="6098382" y="4905375"/>
            <a:ext cx="296862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9" name="Picture 5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213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3315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618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1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3723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999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140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118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5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5220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6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523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7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5628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904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9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6045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6921500" y="547608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6921500" y="511571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pic>
        <p:nvPicPr>
          <p:cNvPr id="73" name="Picture 7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87056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1129"/>
          <p:cNvSpPr txBox="1">
            <a:spLocks noChangeArrowheads="1"/>
          </p:cNvSpPr>
          <p:nvPr/>
        </p:nvSpPr>
        <p:spPr bwMode="auto">
          <a:xfrm>
            <a:off x="914400" y="172005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repository, many projects</a:t>
            </a:r>
          </a:p>
        </p:txBody>
      </p:sp>
      <p:sp>
        <p:nvSpPr>
          <p:cNvPr id="75" name="Text Box 1130"/>
          <p:cNvSpPr txBox="1">
            <a:spLocks noChangeArrowheads="1"/>
          </p:cNvSpPr>
          <p:nvPr/>
        </p:nvSpPr>
        <p:spPr bwMode="auto">
          <a:xfrm>
            <a:off x="4572000" y="172005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project per repository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6934200" y="5911056"/>
            <a:ext cx="1597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6934200" y="406479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Repository Layout C</a:t>
            </a:r>
            <a:r>
              <a:rPr lang="en-US" dirty="0" smtClean="0"/>
              <a:t>ontd..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7541" y="1788478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trunk</a:t>
            </a:r>
            <a:r>
              <a:rPr lang="en-US" sz="1600" dirty="0">
                <a:solidFill>
                  <a:schemeClr val="tx1"/>
                </a:solidFill>
              </a:rPr>
              <a:t> in SVN is main development area, where major development happens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b</a:t>
            </a:r>
            <a:r>
              <a:rPr lang="en-US" sz="1600" b="1" dirty="0" smtClean="0">
                <a:solidFill>
                  <a:schemeClr val="tx1"/>
                </a:solidFill>
              </a:rPr>
              <a:t>ranch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SVN is sub development area where parallel development on different functionalities happens. After completion of a functionality, a branch is usually merged back into trunk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</a:rPr>
              <a:t>ag </a:t>
            </a:r>
            <a:r>
              <a:rPr lang="en-US" sz="1600" dirty="0">
                <a:solidFill>
                  <a:schemeClr val="tx1"/>
                </a:solidFill>
              </a:rPr>
              <a:t>in SVN is read only copy of source code from branch or tag at any point of time. </a:t>
            </a:r>
            <a:r>
              <a:rPr lang="en-US" sz="1600" smtClean="0">
                <a:solidFill>
                  <a:schemeClr val="tx1"/>
                </a:solidFill>
              </a:rPr>
              <a:t>Tag </a:t>
            </a:r>
            <a:r>
              <a:rPr lang="en-US" sz="1600" dirty="0">
                <a:solidFill>
                  <a:schemeClr val="tx1"/>
                </a:solidFill>
              </a:rPr>
              <a:t>is mostly used to create a copy of released source code for restore and backup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SVN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66006" y="2560638"/>
            <a:ext cx="1328738" cy="62388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checkout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update </a:t>
            </a:r>
          </a:p>
        </p:txBody>
      </p:sp>
      <p:pic>
        <p:nvPicPr>
          <p:cNvPr id="7" name="Picture 6" descr="ti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" y="21177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006" y="1965325"/>
            <a:ext cx="2362200" cy="3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5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Create a local copy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5006" y="4243388"/>
            <a:ext cx="1470025" cy="7699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add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move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delete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806" y="3641725"/>
            <a:ext cx="1306768" cy="3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5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Make changes</a:t>
            </a:r>
          </a:p>
        </p:txBody>
      </p:sp>
      <p:pic>
        <p:nvPicPr>
          <p:cNvPr id="11" name="Picture 10" descr="ti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" y="37941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1" y="4327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980406" y="5913438"/>
            <a:ext cx="1352550" cy="47148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status -u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6606" y="5318125"/>
            <a:ext cx="28274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See what was changed 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in the repository in the meantime</a:t>
            </a:r>
          </a:p>
        </p:txBody>
      </p:sp>
      <p:pic>
        <p:nvPicPr>
          <p:cNvPr id="15" name="Picture 14" descr="ti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5470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736431" y="5767388"/>
            <a:ext cx="1273175" cy="5413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update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95206" y="5318125"/>
            <a:ext cx="1995931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Update your local copy</a:t>
            </a:r>
          </a:p>
        </p:txBody>
      </p:sp>
      <p:pic>
        <p:nvPicPr>
          <p:cNvPr id="18" name="Picture 17" descr="tip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06" y="53181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315869" y="3938588"/>
            <a:ext cx="1684337" cy="6937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diff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resolved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33344" y="3260725"/>
            <a:ext cx="192482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Resolve conflicts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(Merge your changes)</a:t>
            </a:r>
          </a:p>
        </p:txBody>
      </p:sp>
      <p:pic>
        <p:nvPicPr>
          <p:cNvPr id="21" name="Picture 20" descr="ti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06" y="3489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06" y="3946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5733256" y="2316163"/>
            <a:ext cx="1200150" cy="563562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commit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90406" y="1889125"/>
            <a:ext cx="1847493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Submit your changes</a:t>
            </a:r>
          </a:p>
        </p:txBody>
      </p:sp>
      <p:pic>
        <p:nvPicPr>
          <p:cNvPr id="25" name="Picture 24" descr="tip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06" y="1965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437606" y="2803525"/>
            <a:ext cx="1828800" cy="838200"/>
          </a:xfrm>
          <a:prstGeom prst="line">
            <a:avLst/>
          </a:prstGeom>
          <a:noFill/>
          <a:ln w="25400">
            <a:solidFill>
              <a:srgbClr val="3366FF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4266406" y="3641725"/>
            <a:ext cx="1371600" cy="1828800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647406" y="2390775"/>
            <a:ext cx="881063" cy="946150"/>
          </a:xfrm>
          <a:prstGeom prst="line">
            <a:avLst/>
          </a:prstGeom>
          <a:noFill/>
          <a:ln w="25400">
            <a:solidFill>
              <a:srgbClr val="FFCC00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76007" y="4556129"/>
            <a:ext cx="438150" cy="466726"/>
            <a:chOff x="5292" y="1248"/>
            <a:chExt cx="276" cy="294"/>
          </a:xfrm>
        </p:grpSpPr>
        <p:pic>
          <p:nvPicPr>
            <p:cNvPr id="40" name="Picture 39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105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047207" y="2955929"/>
            <a:ext cx="438150" cy="466726"/>
            <a:chOff x="5292" y="1248"/>
            <a:chExt cx="276" cy="294"/>
          </a:xfrm>
        </p:grpSpPr>
        <p:pic>
          <p:nvPicPr>
            <p:cNvPr id="38" name="Picture 37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100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952207" y="2574929"/>
            <a:ext cx="438150" cy="466726"/>
            <a:chOff x="5292" y="1248"/>
            <a:chExt cx="276" cy="294"/>
          </a:xfrm>
        </p:grpSpPr>
        <p:pic>
          <p:nvPicPr>
            <p:cNvPr id="36" name="Picture 35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106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32" name="Picture 31" descr="Subversi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06" y="3184525"/>
            <a:ext cx="723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3771106" y="2649538"/>
            <a:ext cx="990600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200" dirty="0">
                <a:latin typeface="Tahoma" pitchFamily="34" charset="0"/>
                <a:cs typeface="Tahoma" pitchFamily="34" charset="0"/>
              </a:rPr>
              <a:t>Subversion</a:t>
            </a:r>
          </a:p>
          <a:p>
            <a:pPr algn="ctr"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200" dirty="0">
                <a:latin typeface="Tahoma" pitchFamily="34" charset="0"/>
                <a:cs typeface="Tahoma" pitchFamily="34" charset="0"/>
              </a:rPr>
              <a:t>Repository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2056606" y="4098925"/>
            <a:ext cx="1752600" cy="12954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35" name="Arc 39"/>
          <p:cNvSpPr>
            <a:spLocks/>
          </p:cNvSpPr>
          <p:nvPr/>
        </p:nvSpPr>
        <p:spPr bwMode="auto">
          <a:xfrm flipH="1">
            <a:off x="5485606" y="3717925"/>
            <a:ext cx="6096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68 w 43200"/>
              <a:gd name="T3" fmla="*/ 1988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1026"/>
                  <a:pt x="22" y="20454"/>
                  <a:pt x="68" y="19883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1026"/>
                  <a:pt x="22" y="20454"/>
                  <a:pt x="68" y="19883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2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647</Words>
  <Application>Microsoft Office PowerPoint</Application>
  <PresentationFormat>On-screen Show (4:3)</PresentationFormat>
  <Paragraphs>185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SVN  </vt:lpstr>
      <vt:lpstr>Agenda</vt:lpstr>
      <vt:lpstr>Why Version Control System (VCS) ?</vt:lpstr>
      <vt:lpstr>What is Version control System?</vt:lpstr>
      <vt:lpstr>Centralized Version control System (CVCS)</vt:lpstr>
      <vt:lpstr>What is SVN? </vt:lpstr>
      <vt:lpstr>SVN Repository Layout </vt:lpstr>
      <vt:lpstr>SVN Repository Layout Contd..</vt:lpstr>
      <vt:lpstr>Workflow of SVN</vt:lpstr>
      <vt:lpstr>Permissions in SVN (repo folder structure)</vt:lpstr>
      <vt:lpstr>How to setup Repository for SVN? </vt:lpstr>
      <vt:lpstr>How to setup Repository for SVN? Contd..</vt:lpstr>
      <vt:lpstr>SVN Basic Commands</vt:lpstr>
      <vt:lpstr>Limitations</vt:lpstr>
      <vt:lpstr>Demo</vt:lpstr>
      <vt:lpstr>Bibliography, Important Links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Sakshi Kathuria</cp:lastModifiedBy>
  <cp:revision>394</cp:revision>
  <cp:lastPrinted>2015-08-20T06:02:10Z</cp:lastPrinted>
  <dcterms:created xsi:type="dcterms:W3CDTF">2009-07-20T04:26:09Z</dcterms:created>
  <dcterms:modified xsi:type="dcterms:W3CDTF">2017-08-25T07:12:36Z</dcterms:modified>
</cp:coreProperties>
</file>