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4238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050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4486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8332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9962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8011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86833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1246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50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963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9408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E1ADC44-2024-4DD8-9D52-260CF2D3E7F5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8F0DA6A-29CD-4C0B-ABC9-0735D57BC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9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E864-C3BF-49BB-9882-FE9C1091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25" y="5521073"/>
            <a:ext cx="9875520" cy="4385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Data Analysis and Visualization in R</a:t>
            </a:r>
            <a:br>
              <a:rPr lang="en-US" sz="6000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  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  By: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                        Sakshi Kakde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EA3EAA-9280-4CD9-9A12-5B7122B74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57" y="23641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65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355-D38B-40F4-87C8-A64FA8EFA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288" y="517825"/>
            <a:ext cx="9513157" cy="3746146"/>
          </a:xfrm>
          <a:noFill/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Dataset Name :</a:t>
            </a:r>
            <a:br>
              <a:rPr lang="en-US" sz="5400" b="1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br>
              <a:rPr lang="en-US" sz="5400" b="1" dirty="0">
                <a:solidFill>
                  <a:schemeClr val="tx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Agriculture Crop Production In India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3E602-2847-4BE9-9F76-51EE8877F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3513" y="5405315"/>
            <a:ext cx="2768523" cy="797862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6000" b="1" dirty="0">
                <a:solidFill>
                  <a:srgbClr val="080808"/>
                </a:solidFill>
              </a:rPr>
              <a:t>-Kaggle</a:t>
            </a:r>
            <a:endParaRPr lang="en-IN" sz="6000" b="1" dirty="0">
              <a:solidFill>
                <a:srgbClr val="080808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11A6E-E5C5-4BE7-AD1A-63EC7F61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66" y="4159191"/>
            <a:ext cx="33432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34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4815C-B059-457A-A991-66705783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4" y="361706"/>
            <a:ext cx="10905932" cy="613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04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4423-8DFB-4B92-9AF5-60D75196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Description:</a:t>
            </a:r>
            <a:endParaRPr lang="en-IN" sz="48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A315-CAE6-4FB5-A7EE-AE423A6C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This Dataset is all about the crop yield, its production and cultivation  variations in different States of India.</a:t>
            </a:r>
            <a:endParaRPr lang="en-IN" sz="36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3600" dirty="0">
                <a:solidFill>
                  <a:schemeClr val="tx1"/>
                </a:solidFill>
              </a:rPr>
              <a:t> There are total 49 Observations(rows) and 6 Variables( columns)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27852342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31FA-1E27-4D87-9520-7BCD214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Tasks</a:t>
            </a:r>
            <a:endParaRPr lang="en-IN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A518-22CD-46AA-96C5-3E04D28E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To Compare Crop Production in Different States of India using Bar graphs.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Comparing the Production in Quintal of Two States Gujarat and Andhra Pradesh Using Boxplot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Comparing The Cultivation of crops in Area 1 and Area 2.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725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659C-AD69-466B-A3A1-A3D27ECE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3" y="1216089"/>
            <a:ext cx="10669555" cy="404637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Lets see the Code…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72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F021437-08D1-438E-8AFF-8DF632F9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7" y="745205"/>
            <a:ext cx="5367589" cy="536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3DD0E4-FFCE-4149-B61F-7EB7ED35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021" y="4380664"/>
            <a:ext cx="4231433" cy="17321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Presentation by: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Sakshi Kakde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endParaRPr lang="en-IN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2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277</TotalTime>
  <Words>139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 Rounded MT Bold</vt:lpstr>
      <vt:lpstr>Corbel</vt:lpstr>
      <vt:lpstr>Wingdings</vt:lpstr>
      <vt:lpstr>Basis</vt:lpstr>
      <vt:lpstr>Data Analysis and Visualization in R                 By:                             Sakshi Kakde          </vt:lpstr>
      <vt:lpstr>Dataset Name :  Agriculture Crop Production In India</vt:lpstr>
      <vt:lpstr>PowerPoint Presentation</vt:lpstr>
      <vt:lpstr>Description:</vt:lpstr>
      <vt:lpstr>Tasks</vt:lpstr>
      <vt:lpstr>Lets see the Code…</vt:lpstr>
      <vt:lpstr>Presentation by: Sakshi Kakde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Name :  Agriculture Crop Production In India</dc:title>
  <dc:creator>26111 JADHAV SAKSHI SHAM</dc:creator>
  <cp:lastModifiedBy>26114 KAKDE SAKSHI RAJESH</cp:lastModifiedBy>
  <cp:revision>17</cp:revision>
  <dcterms:created xsi:type="dcterms:W3CDTF">2021-06-22T08:21:41Z</dcterms:created>
  <dcterms:modified xsi:type="dcterms:W3CDTF">2021-07-23T04:59:26Z</dcterms:modified>
</cp:coreProperties>
</file>