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28.jpg" ContentType="image/jpg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4" r:id="rId4"/>
    <p:sldId id="258" r:id="rId5"/>
    <p:sldId id="259" r:id="rId6"/>
    <p:sldId id="272" r:id="rId7"/>
    <p:sldId id="275" r:id="rId8"/>
    <p:sldId id="263" r:id="rId9"/>
    <p:sldId id="265" r:id="rId10"/>
    <p:sldId id="266" r:id="rId11"/>
    <p:sldId id="268" r:id="rId12"/>
    <p:sldId id="269" r:id="rId13"/>
    <p:sldId id="276" r:id="rId14"/>
    <p:sldId id="270" r:id="rId15"/>
  </p:sldIdLst>
  <p:sldSz cx="9144000" cy="5143500" type="screen16x9"/>
  <p:notesSz cx="9144000" cy="51435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onvergence" panose="020B0604020202020204" charset="0"/>
      <p:regular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  <p:embeddedFont>
      <p:font typeface="Tahoma" panose="020B0604030504040204" pitchFamily="34" charset="0"/>
      <p:regular r:id="rId26"/>
      <p:bold r:id="rId27"/>
    </p:embeddedFont>
    <p:embeddedFont>
      <p:font typeface="Verdana" panose="020B060403050404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hmYLXiBhfeoCZETVlZMxWHVUFo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CDC1AE-B033-4C61-9FBE-ACF28340506D}">
  <a:tblStyle styleId="{E2CDC1AE-B033-4C61-9FBE-ACF2834050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F8128FD-0C1A-455D-96DF-2F4CB2C37860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6E6E6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586" y="67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customschemas.google.com/relationships/presentationmetadata" Target="meta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skar Kumar" userId="f5e5011e85b01d0b" providerId="LiveId" clId="{354292FD-7FA5-4CD4-8AE3-141E32CB5390}"/>
    <pc:docChg chg="undo custSel modSld">
      <pc:chgData name="Sanskar Kumar" userId="f5e5011e85b01d0b" providerId="LiveId" clId="{354292FD-7FA5-4CD4-8AE3-141E32CB5390}" dt="2022-11-06T21:52:16.740" v="238" actId="1076"/>
      <pc:docMkLst>
        <pc:docMk/>
      </pc:docMkLst>
      <pc:sldChg chg="addSp delSp modSp mod">
        <pc:chgData name="Sanskar Kumar" userId="f5e5011e85b01d0b" providerId="LiveId" clId="{354292FD-7FA5-4CD4-8AE3-141E32CB5390}" dt="2022-11-06T21:47:50.222" v="174" actId="20577"/>
        <pc:sldMkLst>
          <pc:docMk/>
          <pc:sldMk cId="0" sldId="256"/>
        </pc:sldMkLst>
        <pc:spChg chg="add del mod">
          <ac:chgData name="Sanskar Kumar" userId="f5e5011e85b01d0b" providerId="LiveId" clId="{354292FD-7FA5-4CD4-8AE3-141E32CB5390}" dt="2022-11-06T21:38:38.735" v="20" actId="478"/>
          <ac:spMkLst>
            <pc:docMk/>
            <pc:sldMk cId="0" sldId="256"/>
            <ac:spMk id="3" creationId="{680AB065-028D-4009-7AA3-459B927E02E7}"/>
          </ac:spMkLst>
        </pc:spChg>
        <pc:spChg chg="add mod">
          <ac:chgData name="Sanskar Kumar" userId="f5e5011e85b01d0b" providerId="LiveId" clId="{354292FD-7FA5-4CD4-8AE3-141E32CB5390}" dt="2022-11-06T21:43:43.794" v="128" actId="1076"/>
          <ac:spMkLst>
            <pc:docMk/>
            <pc:sldMk cId="0" sldId="256"/>
            <ac:spMk id="4" creationId="{CB550B64-3E4C-020F-F5CF-4A4E68D8DE34}"/>
          </ac:spMkLst>
        </pc:spChg>
        <pc:spChg chg="add mod">
          <ac:chgData name="Sanskar Kumar" userId="f5e5011e85b01d0b" providerId="LiveId" clId="{354292FD-7FA5-4CD4-8AE3-141E32CB5390}" dt="2022-11-06T21:43:47.283" v="129" actId="115"/>
          <ac:spMkLst>
            <pc:docMk/>
            <pc:sldMk cId="0" sldId="256"/>
            <ac:spMk id="5" creationId="{C3A4EE6C-3985-258E-B4E2-4B4BA6A28BE5}"/>
          </ac:spMkLst>
        </pc:spChg>
        <pc:spChg chg="add mod">
          <ac:chgData name="Sanskar Kumar" userId="f5e5011e85b01d0b" providerId="LiveId" clId="{354292FD-7FA5-4CD4-8AE3-141E32CB5390}" dt="2022-11-06T21:47:50.222" v="174" actId="20577"/>
          <ac:spMkLst>
            <pc:docMk/>
            <pc:sldMk cId="0" sldId="256"/>
            <ac:spMk id="6" creationId="{D9C93348-DF54-C7FE-B8D6-11A5C9675C07}"/>
          </ac:spMkLst>
        </pc:spChg>
        <pc:spChg chg="del mod">
          <ac:chgData name="Sanskar Kumar" userId="f5e5011e85b01d0b" providerId="LiveId" clId="{354292FD-7FA5-4CD4-8AE3-141E32CB5390}" dt="2022-11-06T21:38:20.539" v="19" actId="478"/>
          <ac:spMkLst>
            <pc:docMk/>
            <pc:sldMk cId="0" sldId="256"/>
            <ac:spMk id="100" creationId="{00000000-0000-0000-0000-000000000000}"/>
          </ac:spMkLst>
        </pc:spChg>
        <pc:spChg chg="del mod">
          <ac:chgData name="Sanskar Kumar" userId="f5e5011e85b01d0b" providerId="LiveId" clId="{354292FD-7FA5-4CD4-8AE3-141E32CB5390}" dt="2022-11-06T21:37:43.169" v="10" actId="478"/>
          <ac:spMkLst>
            <pc:docMk/>
            <pc:sldMk cId="0" sldId="256"/>
            <ac:spMk id="101" creationId="{00000000-0000-0000-0000-000000000000}"/>
          </ac:spMkLst>
        </pc:spChg>
        <pc:spChg chg="mod">
          <ac:chgData name="Sanskar Kumar" userId="f5e5011e85b01d0b" providerId="LiveId" clId="{354292FD-7FA5-4CD4-8AE3-141E32CB5390}" dt="2022-11-06T21:40:04.534" v="34" actId="115"/>
          <ac:spMkLst>
            <pc:docMk/>
            <pc:sldMk cId="0" sldId="256"/>
            <ac:spMk id="104" creationId="{00000000-0000-0000-0000-000000000000}"/>
          </ac:spMkLst>
        </pc:spChg>
        <pc:spChg chg="del mod">
          <ac:chgData name="Sanskar Kumar" userId="f5e5011e85b01d0b" providerId="LiveId" clId="{354292FD-7FA5-4CD4-8AE3-141E32CB5390}" dt="2022-11-06T21:44:00.615" v="131" actId="478"/>
          <ac:spMkLst>
            <pc:docMk/>
            <pc:sldMk cId="0" sldId="256"/>
            <ac:spMk id="105" creationId="{00000000-0000-0000-0000-000000000000}"/>
          </ac:spMkLst>
        </pc:spChg>
        <pc:graphicFrameChg chg="del modGraphic">
          <ac:chgData name="Sanskar Kumar" userId="f5e5011e85b01d0b" providerId="LiveId" clId="{354292FD-7FA5-4CD4-8AE3-141E32CB5390}" dt="2022-11-06T21:40:32.016" v="37" actId="478"/>
          <ac:graphicFrameMkLst>
            <pc:docMk/>
            <pc:sldMk cId="0" sldId="256"/>
            <ac:graphicFrameMk id="102" creationId="{00000000-0000-0000-0000-000000000000}"/>
          </ac:graphicFrameMkLst>
        </pc:graphicFrameChg>
      </pc:sldChg>
      <pc:sldChg chg="modSp mod">
        <pc:chgData name="Sanskar Kumar" userId="f5e5011e85b01d0b" providerId="LiveId" clId="{354292FD-7FA5-4CD4-8AE3-141E32CB5390}" dt="2022-11-06T21:49:49.989" v="223" actId="1076"/>
        <pc:sldMkLst>
          <pc:docMk/>
          <pc:sldMk cId="0" sldId="257"/>
        </pc:sldMkLst>
        <pc:spChg chg="mod">
          <ac:chgData name="Sanskar Kumar" userId="f5e5011e85b01d0b" providerId="LiveId" clId="{354292FD-7FA5-4CD4-8AE3-141E32CB5390}" dt="2022-11-06T21:49:49.989" v="223" actId="1076"/>
          <ac:spMkLst>
            <pc:docMk/>
            <pc:sldMk cId="0" sldId="257"/>
            <ac:spMk id="110" creationId="{00000000-0000-0000-0000-000000000000}"/>
          </ac:spMkLst>
        </pc:spChg>
      </pc:sldChg>
      <pc:sldChg chg="modSp mod">
        <pc:chgData name="Sanskar Kumar" userId="f5e5011e85b01d0b" providerId="LiveId" clId="{354292FD-7FA5-4CD4-8AE3-141E32CB5390}" dt="2022-11-06T21:50:45.974" v="227" actId="14100"/>
        <pc:sldMkLst>
          <pc:docMk/>
          <pc:sldMk cId="0" sldId="258"/>
        </pc:sldMkLst>
        <pc:spChg chg="mod">
          <ac:chgData name="Sanskar Kumar" userId="f5e5011e85b01d0b" providerId="LiveId" clId="{354292FD-7FA5-4CD4-8AE3-141E32CB5390}" dt="2022-11-06T21:50:40.782" v="226" actId="14100"/>
          <ac:spMkLst>
            <pc:docMk/>
            <pc:sldMk cId="0" sldId="258"/>
            <ac:spMk id="116" creationId="{00000000-0000-0000-0000-000000000000}"/>
          </ac:spMkLst>
        </pc:spChg>
        <pc:picChg chg="mod">
          <ac:chgData name="Sanskar Kumar" userId="f5e5011e85b01d0b" providerId="LiveId" clId="{354292FD-7FA5-4CD4-8AE3-141E32CB5390}" dt="2022-11-06T21:50:45.974" v="227" actId="14100"/>
          <ac:picMkLst>
            <pc:docMk/>
            <pc:sldMk cId="0" sldId="258"/>
            <ac:picMk id="2" creationId="{21F2C46F-B53E-9C42-EB46-C2E04CE7E556}"/>
          </ac:picMkLst>
        </pc:picChg>
      </pc:sldChg>
      <pc:sldChg chg="modSp mod">
        <pc:chgData name="Sanskar Kumar" userId="f5e5011e85b01d0b" providerId="LiveId" clId="{354292FD-7FA5-4CD4-8AE3-141E32CB5390}" dt="2022-11-06T21:51:26.450" v="232" actId="1076"/>
        <pc:sldMkLst>
          <pc:docMk/>
          <pc:sldMk cId="0" sldId="259"/>
        </pc:sldMkLst>
        <pc:spChg chg="mod">
          <ac:chgData name="Sanskar Kumar" userId="f5e5011e85b01d0b" providerId="LiveId" clId="{354292FD-7FA5-4CD4-8AE3-141E32CB5390}" dt="2022-11-06T21:51:21.943" v="231" actId="1076"/>
          <ac:spMkLst>
            <pc:docMk/>
            <pc:sldMk cId="0" sldId="259"/>
            <ac:spMk id="122" creationId="{00000000-0000-0000-0000-000000000000}"/>
          </ac:spMkLst>
        </pc:spChg>
        <pc:picChg chg="mod">
          <ac:chgData name="Sanskar Kumar" userId="f5e5011e85b01d0b" providerId="LiveId" clId="{354292FD-7FA5-4CD4-8AE3-141E32CB5390}" dt="2022-11-06T21:51:26.450" v="232" actId="1076"/>
          <ac:picMkLst>
            <pc:docMk/>
            <pc:sldMk cId="0" sldId="259"/>
            <ac:picMk id="2" creationId="{9C4CEBFE-0F74-3BCC-315F-2B5C22F73545}"/>
          </ac:picMkLst>
        </pc:picChg>
      </pc:sldChg>
      <pc:sldChg chg="modSp mod">
        <pc:chgData name="Sanskar Kumar" userId="f5e5011e85b01d0b" providerId="LiveId" clId="{354292FD-7FA5-4CD4-8AE3-141E32CB5390}" dt="2022-11-06T21:52:03.127" v="236" actId="1076"/>
        <pc:sldMkLst>
          <pc:docMk/>
          <pc:sldMk cId="3822977707" sldId="272"/>
        </pc:sldMkLst>
        <pc:spChg chg="mod">
          <ac:chgData name="Sanskar Kumar" userId="f5e5011e85b01d0b" providerId="LiveId" clId="{354292FD-7FA5-4CD4-8AE3-141E32CB5390}" dt="2022-11-06T21:52:03.127" v="236" actId="1076"/>
          <ac:spMkLst>
            <pc:docMk/>
            <pc:sldMk cId="3822977707" sldId="272"/>
            <ac:spMk id="5" creationId="{CF8A6A2D-9C6B-E45E-0D86-E6B063F8C61D}"/>
          </ac:spMkLst>
        </pc:spChg>
        <pc:spChg chg="mod">
          <ac:chgData name="Sanskar Kumar" userId="f5e5011e85b01d0b" providerId="LiveId" clId="{354292FD-7FA5-4CD4-8AE3-141E32CB5390}" dt="2022-11-06T21:51:36.345" v="234" actId="1076"/>
          <ac:spMkLst>
            <pc:docMk/>
            <pc:sldMk cId="3822977707" sldId="272"/>
            <ac:spMk id="7" creationId="{BF8DA0BA-5780-687E-5868-823D1BFC8BAC}"/>
          </ac:spMkLst>
        </pc:spChg>
      </pc:sldChg>
      <pc:sldChg chg="modSp mod">
        <pc:chgData name="Sanskar Kumar" userId="f5e5011e85b01d0b" providerId="LiveId" clId="{354292FD-7FA5-4CD4-8AE3-141E32CB5390}" dt="2022-11-06T21:52:16.740" v="238" actId="1076"/>
        <pc:sldMkLst>
          <pc:docMk/>
          <pc:sldMk cId="2367440211" sldId="273"/>
        </pc:sldMkLst>
        <pc:picChg chg="mod">
          <ac:chgData name="Sanskar Kumar" userId="f5e5011e85b01d0b" providerId="LiveId" clId="{354292FD-7FA5-4CD4-8AE3-141E32CB5390}" dt="2022-11-06T21:52:10.338" v="237" actId="1076"/>
          <ac:picMkLst>
            <pc:docMk/>
            <pc:sldMk cId="2367440211" sldId="273"/>
            <ac:picMk id="2" creationId="{A54E7A77-8502-8D0D-1FED-3470D019A256}"/>
          </ac:picMkLst>
        </pc:picChg>
        <pc:picChg chg="mod">
          <ac:chgData name="Sanskar Kumar" userId="f5e5011e85b01d0b" providerId="LiveId" clId="{354292FD-7FA5-4CD4-8AE3-141E32CB5390}" dt="2022-11-06T21:52:16.740" v="238" actId="1076"/>
          <ac:picMkLst>
            <pc:docMk/>
            <pc:sldMk cId="2367440211" sldId="273"/>
            <ac:picMk id="5" creationId="{5395DA03-5004-B722-6C78-9AA89BE0D0D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8"/>
          <p:cNvSpPr txBox="1">
            <a:spLocks noGrp="1"/>
          </p:cNvSpPr>
          <p:nvPr>
            <p:ph type="title"/>
          </p:nvPr>
        </p:nvSpPr>
        <p:spPr>
          <a:xfrm>
            <a:off x="2567050" y="543255"/>
            <a:ext cx="4009898" cy="437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1"/>
          </p:nvPr>
        </p:nvSpPr>
        <p:spPr>
          <a:xfrm>
            <a:off x="1008075" y="1568653"/>
            <a:ext cx="7127849" cy="161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2567050" y="543255"/>
            <a:ext cx="4009898" cy="437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2"/>
          <p:cNvSpPr txBox="1">
            <a:spLocks noGrp="1"/>
          </p:cNvSpPr>
          <p:nvPr>
            <p:ph type="title"/>
          </p:nvPr>
        </p:nvSpPr>
        <p:spPr>
          <a:xfrm>
            <a:off x="2567050" y="543255"/>
            <a:ext cx="4009898" cy="437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body" idx="2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7"/>
          <p:cNvSpPr/>
          <p:nvPr/>
        </p:nvSpPr>
        <p:spPr>
          <a:xfrm>
            <a:off x="1148372" y="0"/>
            <a:ext cx="1099185" cy="539115"/>
          </a:xfrm>
          <a:custGeom>
            <a:avLst/>
            <a:gdLst/>
            <a:ahLst/>
            <a:cxnLst/>
            <a:rect l="l" t="t" r="r" b="b"/>
            <a:pathLst>
              <a:path w="1099185" h="539115" extrusionOk="0">
                <a:moveTo>
                  <a:pt x="0" y="538734"/>
                </a:moveTo>
                <a:lnTo>
                  <a:pt x="1098765" y="538734"/>
                </a:lnTo>
                <a:lnTo>
                  <a:pt x="1098765" y="0"/>
                </a:ln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Google Shape;8;p1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36535" y="477964"/>
            <a:ext cx="129519" cy="12759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7"/>
          <p:cNvSpPr/>
          <p:nvPr/>
        </p:nvSpPr>
        <p:spPr>
          <a:xfrm>
            <a:off x="288823" y="0"/>
            <a:ext cx="0" cy="951865"/>
          </a:xfrm>
          <a:custGeom>
            <a:avLst/>
            <a:gdLst/>
            <a:ahLst/>
            <a:cxnLst/>
            <a:rect l="l" t="t" r="r" b="b"/>
            <a:pathLst>
              <a:path w="120000" h="951865" extrusionOk="0">
                <a:moveTo>
                  <a:pt x="0" y="0"/>
                </a:moveTo>
                <a:lnTo>
                  <a:pt x="0" y="951738"/>
                </a:lnTo>
              </a:path>
            </a:pathLst>
          </a:custGeom>
          <a:noFill/>
          <a:ln w="28575" cap="flat" cmpd="sng">
            <a:solidFill>
              <a:srgbClr val="0052B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10;p1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38518" y="939160"/>
            <a:ext cx="105753" cy="10763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7"/>
          <p:cNvSpPr/>
          <p:nvPr/>
        </p:nvSpPr>
        <p:spPr>
          <a:xfrm>
            <a:off x="720115" y="0"/>
            <a:ext cx="856615" cy="1209675"/>
          </a:xfrm>
          <a:custGeom>
            <a:avLst/>
            <a:gdLst/>
            <a:ahLst/>
            <a:cxnLst/>
            <a:rect l="l" t="t" r="r" b="b"/>
            <a:pathLst>
              <a:path w="856615" h="1209675" extrusionOk="0">
                <a:moveTo>
                  <a:pt x="856462" y="0"/>
                </a:moveTo>
                <a:lnTo>
                  <a:pt x="856462" y="159892"/>
                </a:lnTo>
                <a:lnTo>
                  <a:pt x="0" y="159892"/>
                </a:lnTo>
                <a:lnTo>
                  <a:pt x="0" y="1209294"/>
                </a:ln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12;p1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69810" y="1198030"/>
            <a:ext cx="105753" cy="10632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7"/>
          <p:cNvSpPr/>
          <p:nvPr/>
        </p:nvSpPr>
        <p:spPr>
          <a:xfrm>
            <a:off x="6889242" y="0"/>
            <a:ext cx="1099185" cy="691515"/>
          </a:xfrm>
          <a:custGeom>
            <a:avLst/>
            <a:gdLst/>
            <a:ahLst/>
            <a:cxnLst/>
            <a:rect l="l" t="t" r="r" b="b"/>
            <a:pathLst>
              <a:path w="1099184" h="691515" extrusionOk="0">
                <a:moveTo>
                  <a:pt x="1098803" y="691134"/>
                </a:moveTo>
                <a:lnTo>
                  <a:pt x="0" y="691134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Google Shape;14;p17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970067" y="630364"/>
            <a:ext cx="128277" cy="12759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7"/>
          <p:cNvSpPr/>
          <p:nvPr/>
        </p:nvSpPr>
        <p:spPr>
          <a:xfrm>
            <a:off x="7991094" y="0"/>
            <a:ext cx="856615" cy="1104265"/>
          </a:xfrm>
          <a:custGeom>
            <a:avLst/>
            <a:gdLst/>
            <a:ahLst/>
            <a:cxnLst/>
            <a:rect l="l" t="t" r="r" b="b"/>
            <a:pathLst>
              <a:path w="856615" h="1104265" extrusionOk="0">
                <a:moveTo>
                  <a:pt x="0" y="0"/>
                </a:moveTo>
                <a:lnTo>
                  <a:pt x="0" y="53975"/>
                </a:lnTo>
                <a:lnTo>
                  <a:pt x="856487" y="53975"/>
                </a:lnTo>
                <a:lnTo>
                  <a:pt x="856487" y="1104138"/>
                </a:ln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Google Shape;16;p17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792105" y="1091560"/>
            <a:ext cx="105705" cy="10763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7"/>
          <p:cNvSpPr/>
          <p:nvPr/>
        </p:nvSpPr>
        <p:spPr>
          <a:xfrm>
            <a:off x="7567422" y="0"/>
            <a:ext cx="856615" cy="1362075"/>
          </a:xfrm>
          <a:custGeom>
            <a:avLst/>
            <a:gdLst/>
            <a:ahLst/>
            <a:cxnLst/>
            <a:rect l="l" t="t" r="r" b="b"/>
            <a:pathLst>
              <a:path w="856615" h="1362075" extrusionOk="0">
                <a:moveTo>
                  <a:pt x="0" y="0"/>
                </a:moveTo>
                <a:lnTo>
                  <a:pt x="0" y="312292"/>
                </a:lnTo>
                <a:lnTo>
                  <a:pt x="856487" y="312292"/>
                </a:lnTo>
                <a:lnTo>
                  <a:pt x="856487" y="1361694"/>
                </a:lnTo>
              </a:path>
            </a:pathLst>
          </a:custGeom>
          <a:noFill/>
          <a:ln w="28575" cap="flat" cmpd="sng">
            <a:solidFill>
              <a:srgbClr val="F5DE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7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368433" y="1350430"/>
            <a:ext cx="105705" cy="106322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7"/>
          <p:cNvSpPr/>
          <p:nvPr/>
        </p:nvSpPr>
        <p:spPr>
          <a:xfrm>
            <a:off x="0" y="4587277"/>
            <a:ext cx="1649095" cy="425450"/>
          </a:xfrm>
          <a:custGeom>
            <a:avLst/>
            <a:gdLst/>
            <a:ahLst/>
            <a:cxnLst/>
            <a:rect l="l" t="t" r="r" b="b"/>
            <a:pathLst>
              <a:path w="1649095" h="425450" extrusionOk="0">
                <a:moveTo>
                  <a:pt x="1648968" y="0"/>
                </a:moveTo>
                <a:lnTo>
                  <a:pt x="793330" y="0"/>
                </a:lnTo>
                <a:lnTo>
                  <a:pt x="390448" y="402539"/>
                </a:lnTo>
                <a:lnTo>
                  <a:pt x="0" y="402539"/>
                </a:lnTo>
                <a:lnTo>
                  <a:pt x="0" y="425157"/>
                </a:lnTo>
                <a:lnTo>
                  <a:pt x="397230" y="425157"/>
                </a:lnTo>
                <a:lnTo>
                  <a:pt x="401777" y="422884"/>
                </a:lnTo>
                <a:lnTo>
                  <a:pt x="802411" y="21463"/>
                </a:lnTo>
                <a:lnTo>
                  <a:pt x="1648968" y="21463"/>
                </a:lnTo>
                <a:lnTo>
                  <a:pt x="16489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7"/>
          <p:cNvSpPr/>
          <p:nvPr/>
        </p:nvSpPr>
        <p:spPr>
          <a:xfrm>
            <a:off x="0" y="4587277"/>
            <a:ext cx="1649095" cy="425450"/>
          </a:xfrm>
          <a:custGeom>
            <a:avLst/>
            <a:gdLst/>
            <a:ahLst/>
            <a:cxnLst/>
            <a:rect l="l" t="t" r="r" b="b"/>
            <a:pathLst>
              <a:path w="1649095" h="425450" extrusionOk="0">
                <a:moveTo>
                  <a:pt x="0" y="425157"/>
                </a:moveTo>
                <a:lnTo>
                  <a:pt x="397230" y="425157"/>
                </a:lnTo>
                <a:lnTo>
                  <a:pt x="399503" y="424002"/>
                </a:lnTo>
                <a:lnTo>
                  <a:pt x="401777" y="422884"/>
                </a:lnTo>
                <a:lnTo>
                  <a:pt x="402894" y="421767"/>
                </a:lnTo>
                <a:lnTo>
                  <a:pt x="404012" y="420624"/>
                </a:lnTo>
                <a:lnTo>
                  <a:pt x="802411" y="21463"/>
                </a:lnTo>
                <a:lnTo>
                  <a:pt x="1648968" y="21463"/>
                </a:lnTo>
                <a:lnTo>
                  <a:pt x="1648968" y="0"/>
                </a:lnTo>
                <a:lnTo>
                  <a:pt x="793330" y="0"/>
                </a:lnTo>
                <a:lnTo>
                  <a:pt x="392684" y="400265"/>
                </a:lnTo>
                <a:lnTo>
                  <a:pt x="390448" y="402539"/>
                </a:lnTo>
                <a:lnTo>
                  <a:pt x="0" y="40253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Google Shape;21;p17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627310" y="4526495"/>
            <a:ext cx="129670" cy="12963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7"/>
          <p:cNvSpPr/>
          <p:nvPr/>
        </p:nvSpPr>
        <p:spPr>
          <a:xfrm>
            <a:off x="538156" y="4832642"/>
            <a:ext cx="1165860" cy="311150"/>
          </a:xfrm>
          <a:custGeom>
            <a:avLst/>
            <a:gdLst/>
            <a:ahLst/>
            <a:cxnLst/>
            <a:rect l="l" t="t" r="r" b="b"/>
            <a:pathLst>
              <a:path w="1165860" h="311150" extrusionOk="0">
                <a:moveTo>
                  <a:pt x="1165675" y="0"/>
                </a:moveTo>
                <a:lnTo>
                  <a:pt x="310038" y="0"/>
                </a:lnTo>
                <a:lnTo>
                  <a:pt x="0" y="310857"/>
                </a:lnTo>
                <a:lnTo>
                  <a:pt x="31380" y="310857"/>
                </a:lnTo>
                <a:lnTo>
                  <a:pt x="319118" y="21539"/>
                </a:lnTo>
                <a:lnTo>
                  <a:pt x="1165675" y="21539"/>
                </a:lnTo>
                <a:lnTo>
                  <a:pt x="11656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7"/>
          <p:cNvSpPr/>
          <p:nvPr/>
        </p:nvSpPr>
        <p:spPr>
          <a:xfrm>
            <a:off x="538156" y="4832642"/>
            <a:ext cx="1165860" cy="311150"/>
          </a:xfrm>
          <a:custGeom>
            <a:avLst/>
            <a:gdLst/>
            <a:ahLst/>
            <a:cxnLst/>
            <a:rect l="l" t="t" r="r" b="b"/>
            <a:pathLst>
              <a:path w="1165860" h="311150" extrusionOk="0">
                <a:moveTo>
                  <a:pt x="31380" y="310857"/>
                </a:moveTo>
                <a:lnTo>
                  <a:pt x="319118" y="21539"/>
                </a:lnTo>
                <a:lnTo>
                  <a:pt x="1165675" y="21539"/>
                </a:lnTo>
                <a:lnTo>
                  <a:pt x="1165675" y="0"/>
                </a:lnTo>
                <a:lnTo>
                  <a:pt x="310038" y="0"/>
                </a:lnTo>
                <a:lnTo>
                  <a:pt x="0" y="310857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" name="Google Shape;24;p17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682174" y="4771859"/>
            <a:ext cx="129670" cy="12963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7"/>
          <p:cNvSpPr/>
          <p:nvPr/>
        </p:nvSpPr>
        <p:spPr>
          <a:xfrm>
            <a:off x="7333487" y="4311396"/>
            <a:ext cx="1811020" cy="425450"/>
          </a:xfrm>
          <a:custGeom>
            <a:avLst/>
            <a:gdLst/>
            <a:ahLst/>
            <a:cxnLst/>
            <a:rect l="l" t="t" r="r" b="b"/>
            <a:pathLst>
              <a:path w="1811020" h="425450" extrusionOk="0">
                <a:moveTo>
                  <a:pt x="1810511" y="0"/>
                </a:moveTo>
                <a:lnTo>
                  <a:pt x="1251711" y="0"/>
                </a:lnTo>
                <a:lnTo>
                  <a:pt x="1249426" y="1155"/>
                </a:lnTo>
                <a:lnTo>
                  <a:pt x="1247139" y="2273"/>
                </a:lnTo>
                <a:lnTo>
                  <a:pt x="1246123" y="3390"/>
                </a:lnTo>
                <a:lnTo>
                  <a:pt x="846581" y="403694"/>
                </a:lnTo>
                <a:lnTo>
                  <a:pt x="0" y="403694"/>
                </a:lnTo>
                <a:lnTo>
                  <a:pt x="0" y="425157"/>
                </a:lnTo>
                <a:lnTo>
                  <a:pt x="855598" y="425157"/>
                </a:lnTo>
                <a:lnTo>
                  <a:pt x="1258569" y="22618"/>
                </a:lnTo>
                <a:lnTo>
                  <a:pt x="1810511" y="22618"/>
                </a:lnTo>
                <a:lnTo>
                  <a:pt x="1810511" y="0"/>
                </a:lnTo>
                <a:close/>
              </a:path>
            </a:pathLst>
          </a:custGeom>
          <a:solidFill>
            <a:srgbClr val="0052B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7"/>
          <p:cNvSpPr/>
          <p:nvPr/>
        </p:nvSpPr>
        <p:spPr>
          <a:xfrm>
            <a:off x="7333487" y="4311396"/>
            <a:ext cx="1811020" cy="425450"/>
          </a:xfrm>
          <a:custGeom>
            <a:avLst/>
            <a:gdLst/>
            <a:ahLst/>
            <a:cxnLst/>
            <a:rect l="l" t="t" r="r" b="b"/>
            <a:pathLst>
              <a:path w="1811020" h="425450" extrusionOk="0">
                <a:moveTo>
                  <a:pt x="1810511" y="0"/>
                </a:moveTo>
                <a:lnTo>
                  <a:pt x="1251711" y="0"/>
                </a:lnTo>
                <a:lnTo>
                  <a:pt x="1249426" y="1155"/>
                </a:lnTo>
                <a:lnTo>
                  <a:pt x="1247139" y="2273"/>
                </a:lnTo>
                <a:lnTo>
                  <a:pt x="1246123" y="3390"/>
                </a:lnTo>
                <a:lnTo>
                  <a:pt x="1244980" y="4533"/>
                </a:lnTo>
                <a:lnTo>
                  <a:pt x="846581" y="403694"/>
                </a:lnTo>
                <a:lnTo>
                  <a:pt x="0" y="403694"/>
                </a:lnTo>
                <a:lnTo>
                  <a:pt x="0" y="425157"/>
                </a:lnTo>
                <a:lnTo>
                  <a:pt x="855598" y="425157"/>
                </a:lnTo>
                <a:lnTo>
                  <a:pt x="1256283" y="24891"/>
                </a:lnTo>
                <a:lnTo>
                  <a:pt x="1258569" y="22618"/>
                </a:lnTo>
                <a:lnTo>
                  <a:pt x="1810511" y="22618"/>
                </a:lnTo>
              </a:path>
            </a:pathLst>
          </a:custGeom>
          <a:noFill/>
          <a:ln w="9525" cap="flat" cmpd="sng">
            <a:solidFill>
              <a:srgbClr val="0052B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17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7226998" y="4669228"/>
            <a:ext cx="128357" cy="129631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7"/>
          <p:cNvSpPr txBox="1">
            <a:spLocks noGrp="1"/>
          </p:cNvSpPr>
          <p:nvPr>
            <p:ph type="title"/>
          </p:nvPr>
        </p:nvSpPr>
        <p:spPr>
          <a:xfrm>
            <a:off x="2567050" y="543255"/>
            <a:ext cx="4009898" cy="437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1"/>
          </p:nvPr>
        </p:nvSpPr>
        <p:spPr>
          <a:xfrm>
            <a:off x="1008075" y="1568653"/>
            <a:ext cx="7127849" cy="161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b="0" u="none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/>
          <p:nvPr/>
        </p:nvSpPr>
        <p:spPr>
          <a:xfrm>
            <a:off x="420623" y="2766060"/>
            <a:ext cx="289560" cy="26034"/>
          </a:xfrm>
          <a:custGeom>
            <a:avLst/>
            <a:gdLst/>
            <a:ahLst/>
            <a:cxnLst/>
            <a:rect l="l" t="t" r="r" b="b"/>
            <a:pathLst>
              <a:path w="289559" h="26035" extrusionOk="0">
                <a:moveTo>
                  <a:pt x="285242" y="0"/>
                </a:moveTo>
                <a:lnTo>
                  <a:pt x="4356" y="0"/>
                </a:lnTo>
                <a:lnTo>
                  <a:pt x="0" y="6476"/>
                </a:lnTo>
                <a:lnTo>
                  <a:pt x="0" y="12953"/>
                </a:lnTo>
                <a:lnTo>
                  <a:pt x="0" y="19431"/>
                </a:lnTo>
                <a:lnTo>
                  <a:pt x="4356" y="25907"/>
                </a:lnTo>
                <a:lnTo>
                  <a:pt x="285242" y="25907"/>
                </a:lnTo>
                <a:lnTo>
                  <a:pt x="289560" y="19431"/>
                </a:lnTo>
                <a:lnTo>
                  <a:pt x="289560" y="6476"/>
                </a:lnTo>
                <a:lnTo>
                  <a:pt x="285242" y="0"/>
                </a:lnTo>
                <a:close/>
              </a:path>
            </a:pathLst>
          </a:custGeom>
          <a:solidFill>
            <a:srgbClr val="F5DE3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"/>
          <p:cNvSpPr/>
          <p:nvPr/>
        </p:nvSpPr>
        <p:spPr>
          <a:xfrm>
            <a:off x="419138" y="2351532"/>
            <a:ext cx="291465" cy="26034"/>
          </a:xfrm>
          <a:custGeom>
            <a:avLst/>
            <a:gdLst/>
            <a:ahLst/>
            <a:cxnLst/>
            <a:rect l="l" t="t" r="r" b="b"/>
            <a:pathLst>
              <a:path w="291465" h="26035" extrusionOk="0">
                <a:moveTo>
                  <a:pt x="286702" y="0"/>
                </a:moveTo>
                <a:lnTo>
                  <a:pt x="6121" y="0"/>
                </a:lnTo>
                <a:lnTo>
                  <a:pt x="0" y="6223"/>
                </a:lnTo>
                <a:lnTo>
                  <a:pt x="0" y="13462"/>
                </a:lnTo>
                <a:lnTo>
                  <a:pt x="0" y="20700"/>
                </a:lnTo>
                <a:lnTo>
                  <a:pt x="6121" y="25907"/>
                </a:lnTo>
                <a:lnTo>
                  <a:pt x="286702" y="25907"/>
                </a:lnTo>
                <a:lnTo>
                  <a:pt x="291045" y="19431"/>
                </a:lnTo>
                <a:lnTo>
                  <a:pt x="291045" y="6476"/>
                </a:lnTo>
                <a:lnTo>
                  <a:pt x="286702" y="0"/>
                </a:lnTo>
                <a:close/>
              </a:path>
            </a:pathLst>
          </a:custGeom>
          <a:solidFill>
            <a:srgbClr val="F5DE3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"/>
          <p:cNvSpPr/>
          <p:nvPr/>
        </p:nvSpPr>
        <p:spPr>
          <a:xfrm>
            <a:off x="454190" y="2971800"/>
            <a:ext cx="196850" cy="26034"/>
          </a:xfrm>
          <a:custGeom>
            <a:avLst/>
            <a:gdLst/>
            <a:ahLst/>
            <a:cxnLst/>
            <a:rect l="l" t="t" r="r" b="b"/>
            <a:pathLst>
              <a:path w="196850" h="26035" extrusionOk="0">
                <a:moveTo>
                  <a:pt x="192214" y="0"/>
                </a:moveTo>
                <a:lnTo>
                  <a:pt x="4305" y="0"/>
                </a:lnTo>
                <a:lnTo>
                  <a:pt x="0" y="6476"/>
                </a:lnTo>
                <a:lnTo>
                  <a:pt x="0" y="12954"/>
                </a:lnTo>
                <a:lnTo>
                  <a:pt x="0" y="19431"/>
                </a:lnTo>
                <a:lnTo>
                  <a:pt x="4305" y="25907"/>
                </a:lnTo>
                <a:lnTo>
                  <a:pt x="192214" y="25907"/>
                </a:lnTo>
                <a:lnTo>
                  <a:pt x="196519" y="19431"/>
                </a:lnTo>
                <a:lnTo>
                  <a:pt x="196519" y="6476"/>
                </a:lnTo>
                <a:lnTo>
                  <a:pt x="192214" y="0"/>
                </a:lnTo>
                <a:close/>
              </a:path>
            </a:pathLst>
          </a:custGeom>
          <a:solidFill>
            <a:srgbClr val="F5DE3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454190" y="2558795"/>
            <a:ext cx="196850" cy="26034"/>
          </a:xfrm>
          <a:custGeom>
            <a:avLst/>
            <a:gdLst/>
            <a:ahLst/>
            <a:cxnLst/>
            <a:rect l="l" t="t" r="r" b="b"/>
            <a:pathLst>
              <a:path w="196850" h="26035" extrusionOk="0">
                <a:moveTo>
                  <a:pt x="190449" y="0"/>
                </a:moveTo>
                <a:lnTo>
                  <a:pt x="4305" y="0"/>
                </a:lnTo>
                <a:lnTo>
                  <a:pt x="0" y="6223"/>
                </a:lnTo>
                <a:lnTo>
                  <a:pt x="0" y="12446"/>
                </a:lnTo>
                <a:lnTo>
                  <a:pt x="0" y="18668"/>
                </a:lnTo>
                <a:lnTo>
                  <a:pt x="4305" y="24892"/>
                </a:lnTo>
                <a:lnTo>
                  <a:pt x="183375" y="24892"/>
                </a:lnTo>
                <a:lnTo>
                  <a:pt x="190449" y="25908"/>
                </a:lnTo>
                <a:lnTo>
                  <a:pt x="196557" y="19939"/>
                </a:lnTo>
                <a:lnTo>
                  <a:pt x="196557" y="5968"/>
                </a:lnTo>
                <a:lnTo>
                  <a:pt x="190449" y="0"/>
                </a:lnTo>
                <a:close/>
              </a:path>
            </a:pathLst>
          </a:custGeom>
          <a:solidFill>
            <a:srgbClr val="F5DE3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"/>
          <p:cNvSpPr/>
          <p:nvPr/>
        </p:nvSpPr>
        <p:spPr>
          <a:xfrm>
            <a:off x="454151" y="2145792"/>
            <a:ext cx="196850" cy="26034"/>
          </a:xfrm>
          <a:custGeom>
            <a:avLst/>
            <a:gdLst/>
            <a:ahLst/>
            <a:cxnLst/>
            <a:rect l="l" t="t" r="r" b="b"/>
            <a:pathLst>
              <a:path w="196850" h="26035" extrusionOk="0">
                <a:moveTo>
                  <a:pt x="192239" y="0"/>
                </a:moveTo>
                <a:lnTo>
                  <a:pt x="5105" y="0"/>
                </a:lnTo>
                <a:lnTo>
                  <a:pt x="0" y="5206"/>
                </a:lnTo>
                <a:lnTo>
                  <a:pt x="0" y="12445"/>
                </a:lnTo>
                <a:lnTo>
                  <a:pt x="0" y="19684"/>
                </a:lnTo>
                <a:lnTo>
                  <a:pt x="5105" y="25907"/>
                </a:lnTo>
                <a:lnTo>
                  <a:pt x="192239" y="25907"/>
                </a:lnTo>
                <a:lnTo>
                  <a:pt x="196557" y="19431"/>
                </a:lnTo>
                <a:lnTo>
                  <a:pt x="196557" y="6476"/>
                </a:lnTo>
                <a:lnTo>
                  <a:pt x="192239" y="0"/>
                </a:lnTo>
                <a:close/>
              </a:path>
            </a:pathLst>
          </a:custGeom>
          <a:solidFill>
            <a:srgbClr val="F5DE3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oogle Shape;71;p1"/>
          <p:cNvGrpSpPr/>
          <p:nvPr/>
        </p:nvGrpSpPr>
        <p:grpSpPr>
          <a:xfrm>
            <a:off x="7567249" y="4572008"/>
            <a:ext cx="1469834" cy="599923"/>
            <a:chOff x="6501574" y="4543983"/>
            <a:chExt cx="1469834" cy="599923"/>
          </a:xfrm>
        </p:grpSpPr>
        <p:sp>
          <p:nvSpPr>
            <p:cNvPr id="72" name="Google Shape;72;p1"/>
            <p:cNvSpPr/>
            <p:nvPr/>
          </p:nvSpPr>
          <p:spPr>
            <a:xfrm>
              <a:off x="6619493" y="4604791"/>
              <a:ext cx="1351915" cy="539115"/>
            </a:xfrm>
            <a:custGeom>
              <a:avLst/>
              <a:gdLst/>
              <a:ahLst/>
              <a:cxnLst/>
              <a:rect l="l" t="t" r="r" b="b"/>
              <a:pathLst>
                <a:path w="1351915" h="539114" extrusionOk="0">
                  <a:moveTo>
                    <a:pt x="1351787" y="538707"/>
                  </a:moveTo>
                  <a:lnTo>
                    <a:pt x="1351787" y="0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3" name="Google Shape;73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501574" y="4543983"/>
              <a:ext cx="128357" cy="12891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4" name="Google Shape;74;p1"/>
          <p:cNvGrpSpPr/>
          <p:nvPr/>
        </p:nvGrpSpPr>
        <p:grpSpPr>
          <a:xfrm>
            <a:off x="-729964" y="3992981"/>
            <a:ext cx="2085403" cy="965279"/>
            <a:chOff x="2744914" y="4178500"/>
            <a:chExt cx="2085403" cy="965279"/>
          </a:xfrm>
        </p:grpSpPr>
        <p:sp>
          <p:nvSpPr>
            <p:cNvPr id="75" name="Google Shape;75;p1"/>
            <p:cNvSpPr/>
            <p:nvPr/>
          </p:nvSpPr>
          <p:spPr>
            <a:xfrm>
              <a:off x="2855213" y="4607839"/>
              <a:ext cx="1272540" cy="535940"/>
            </a:xfrm>
            <a:custGeom>
              <a:avLst/>
              <a:gdLst/>
              <a:ahLst/>
              <a:cxnLst/>
              <a:rect l="l" t="t" r="r" b="b"/>
              <a:pathLst>
                <a:path w="1272539" h="535939" extrusionOk="0">
                  <a:moveTo>
                    <a:pt x="0" y="0"/>
                  </a:moveTo>
                  <a:lnTo>
                    <a:pt x="1272539" y="0"/>
                  </a:lnTo>
                  <a:lnTo>
                    <a:pt x="1272539" y="535660"/>
                  </a:lnTo>
                </a:path>
              </a:pathLst>
            </a:cu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6" name="Google Shape;76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744914" y="4539462"/>
              <a:ext cx="128277" cy="1275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" name="Google Shape;77;p1"/>
            <p:cNvSpPr/>
            <p:nvPr/>
          </p:nvSpPr>
          <p:spPr>
            <a:xfrm>
              <a:off x="3748277" y="4293869"/>
              <a:ext cx="1082040" cy="849630"/>
            </a:xfrm>
            <a:custGeom>
              <a:avLst/>
              <a:gdLst/>
              <a:ahLst/>
              <a:cxnLst/>
              <a:rect l="l" t="t" r="r" b="b"/>
              <a:pathLst>
                <a:path w="1082039" h="849629" extrusionOk="0">
                  <a:moveTo>
                    <a:pt x="0" y="0"/>
                  </a:moveTo>
                  <a:lnTo>
                    <a:pt x="0" y="674331"/>
                  </a:lnTo>
                  <a:lnTo>
                    <a:pt x="1082039" y="674331"/>
                  </a:lnTo>
                  <a:lnTo>
                    <a:pt x="1082039" y="849629"/>
                  </a:lnTo>
                </a:path>
              </a:pathLst>
            </a:custGeom>
            <a:noFill/>
            <a:ln w="28575" cap="flat" cmpd="sng">
              <a:solidFill>
                <a:srgbClr val="F5DE3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8" name="Google Shape;78;p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686746" y="4178500"/>
              <a:ext cx="128277" cy="12963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9" name="Google Shape;79;p1"/>
          <p:cNvGrpSpPr/>
          <p:nvPr/>
        </p:nvGrpSpPr>
        <p:grpSpPr>
          <a:xfrm>
            <a:off x="5929902" y="4206652"/>
            <a:ext cx="1637347" cy="965279"/>
            <a:chOff x="4315205" y="4178500"/>
            <a:chExt cx="1637347" cy="965279"/>
          </a:xfrm>
        </p:grpSpPr>
        <p:sp>
          <p:nvSpPr>
            <p:cNvPr id="80" name="Google Shape;80;p1"/>
            <p:cNvSpPr/>
            <p:nvPr/>
          </p:nvSpPr>
          <p:spPr>
            <a:xfrm>
              <a:off x="5017769" y="4607839"/>
              <a:ext cx="817244" cy="535940"/>
            </a:xfrm>
            <a:custGeom>
              <a:avLst/>
              <a:gdLst/>
              <a:ahLst/>
              <a:cxnLst/>
              <a:rect l="l" t="t" r="r" b="b"/>
              <a:pathLst>
                <a:path w="817245" h="535939" extrusionOk="0">
                  <a:moveTo>
                    <a:pt x="816863" y="0"/>
                  </a:moveTo>
                  <a:lnTo>
                    <a:pt x="0" y="0"/>
                  </a:lnTo>
                  <a:lnTo>
                    <a:pt x="0" y="535660"/>
                  </a:lnTo>
                </a:path>
              </a:pathLst>
            </a:cu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1" name="Google Shape;81;p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824275" y="4539462"/>
              <a:ext cx="128277" cy="1275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Google Shape;82;p1"/>
            <p:cNvSpPr/>
            <p:nvPr/>
          </p:nvSpPr>
          <p:spPr>
            <a:xfrm>
              <a:off x="4315205" y="4293869"/>
              <a:ext cx="1082040" cy="849630"/>
            </a:xfrm>
            <a:custGeom>
              <a:avLst/>
              <a:gdLst/>
              <a:ahLst/>
              <a:cxnLst/>
              <a:rect l="l" t="t" r="r" b="b"/>
              <a:pathLst>
                <a:path w="1082039" h="849629" extrusionOk="0">
                  <a:moveTo>
                    <a:pt x="1082040" y="0"/>
                  </a:moveTo>
                  <a:lnTo>
                    <a:pt x="1082040" y="674331"/>
                  </a:lnTo>
                  <a:lnTo>
                    <a:pt x="0" y="674331"/>
                  </a:lnTo>
                  <a:lnTo>
                    <a:pt x="0" y="849629"/>
                  </a:lnTo>
                </a:path>
              </a:pathLst>
            </a:custGeom>
            <a:noFill/>
            <a:ln w="28575" cap="flat" cmpd="sng">
              <a:solidFill>
                <a:srgbClr val="F5DE3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3" name="Google Shape;83;p1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5330499" y="4178500"/>
              <a:ext cx="128277" cy="12963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4" name="Google Shape;84;p1"/>
          <p:cNvGrpSpPr/>
          <p:nvPr/>
        </p:nvGrpSpPr>
        <p:grpSpPr>
          <a:xfrm>
            <a:off x="8285080" y="3927991"/>
            <a:ext cx="490157" cy="1215512"/>
            <a:chOff x="7140130" y="3928241"/>
            <a:chExt cx="490157" cy="1215512"/>
          </a:xfrm>
        </p:grpSpPr>
        <p:sp>
          <p:nvSpPr>
            <p:cNvPr id="85" name="Google Shape;85;p1"/>
            <p:cNvSpPr/>
            <p:nvPr/>
          </p:nvSpPr>
          <p:spPr>
            <a:xfrm>
              <a:off x="7201662" y="4043933"/>
              <a:ext cx="428625" cy="1099820"/>
            </a:xfrm>
            <a:custGeom>
              <a:avLst/>
              <a:gdLst/>
              <a:ahLst/>
              <a:cxnLst/>
              <a:rect l="l" t="t" r="r" b="b"/>
              <a:pathLst>
                <a:path w="428625" h="1099820" extrusionOk="0">
                  <a:moveTo>
                    <a:pt x="0" y="0"/>
                  </a:moveTo>
                  <a:lnTo>
                    <a:pt x="0" y="370090"/>
                  </a:lnTo>
                  <a:lnTo>
                    <a:pt x="428244" y="370090"/>
                  </a:lnTo>
                  <a:lnTo>
                    <a:pt x="428244" y="1099565"/>
                  </a:lnTo>
                </a:path>
              </a:pathLst>
            </a:cu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6" name="Google Shape;86;p1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140130" y="3928241"/>
              <a:ext cx="129539" cy="12998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7" name="Google Shape;87;p1"/>
          <p:cNvGrpSpPr/>
          <p:nvPr/>
        </p:nvGrpSpPr>
        <p:grpSpPr>
          <a:xfrm>
            <a:off x="6599110" y="0"/>
            <a:ext cx="1960816" cy="1332296"/>
            <a:chOff x="6599110" y="0"/>
            <a:chExt cx="1960816" cy="1332296"/>
          </a:xfrm>
        </p:grpSpPr>
        <p:sp>
          <p:nvSpPr>
            <p:cNvPr id="88" name="Google Shape;88;p1"/>
            <p:cNvSpPr/>
            <p:nvPr/>
          </p:nvSpPr>
          <p:spPr>
            <a:xfrm>
              <a:off x="6710933" y="6857"/>
              <a:ext cx="1099185" cy="1005840"/>
            </a:xfrm>
            <a:custGeom>
              <a:avLst/>
              <a:gdLst/>
              <a:ahLst/>
              <a:cxnLst/>
              <a:rect l="l" t="t" r="r" b="b"/>
              <a:pathLst>
                <a:path w="1099184" h="1005840" extrusionOk="0">
                  <a:moveTo>
                    <a:pt x="0" y="1005839"/>
                  </a:moveTo>
                  <a:lnTo>
                    <a:pt x="1098804" y="1005839"/>
                  </a:lnTo>
                  <a:lnTo>
                    <a:pt x="1098804" y="0"/>
                  </a:lnTo>
                </a:path>
              </a:pathLst>
            </a:cu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9" name="Google Shape;89;p1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599110" y="953452"/>
              <a:ext cx="129539" cy="1275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Google Shape;90;p1"/>
            <p:cNvSpPr/>
            <p:nvPr/>
          </p:nvSpPr>
          <p:spPr>
            <a:xfrm>
              <a:off x="7475981" y="0"/>
              <a:ext cx="1083945" cy="1217295"/>
            </a:xfrm>
            <a:custGeom>
              <a:avLst/>
              <a:gdLst/>
              <a:ahLst/>
              <a:cxnLst/>
              <a:rect l="l" t="t" r="r" b="b"/>
              <a:pathLst>
                <a:path w="1083945" h="1217295" extrusionOk="0">
                  <a:moveTo>
                    <a:pt x="0" y="1216914"/>
                  </a:moveTo>
                  <a:lnTo>
                    <a:pt x="0" y="542544"/>
                  </a:lnTo>
                  <a:lnTo>
                    <a:pt x="1083564" y="542544"/>
                  </a:lnTo>
                  <a:lnTo>
                    <a:pt x="1083564" y="0"/>
                  </a:lnTo>
                </a:path>
              </a:pathLst>
            </a:custGeom>
            <a:noFill/>
            <a:ln w="28575" cap="flat" cmpd="sng">
              <a:solidFill>
                <a:srgbClr val="F5DE3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1" name="Google Shape;91;p1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7415974" y="1202626"/>
              <a:ext cx="128277" cy="12967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2" name="Google Shape;92;p1"/>
          <p:cNvGrpSpPr/>
          <p:nvPr/>
        </p:nvGrpSpPr>
        <p:grpSpPr>
          <a:xfrm>
            <a:off x="-571255" y="-14038"/>
            <a:ext cx="1646491" cy="969584"/>
            <a:chOff x="1288541" y="0"/>
            <a:chExt cx="1646491" cy="969584"/>
          </a:xfrm>
        </p:grpSpPr>
        <p:sp>
          <p:nvSpPr>
            <p:cNvPr id="93" name="Google Shape;93;p1"/>
            <p:cNvSpPr/>
            <p:nvPr/>
          </p:nvSpPr>
          <p:spPr>
            <a:xfrm>
              <a:off x="1991105" y="0"/>
              <a:ext cx="828040" cy="540385"/>
            </a:xfrm>
            <a:custGeom>
              <a:avLst/>
              <a:gdLst/>
              <a:ahLst/>
              <a:cxnLst/>
              <a:rect l="l" t="t" r="r" b="b"/>
              <a:pathLst>
                <a:path w="828039" h="540385" extrusionOk="0">
                  <a:moveTo>
                    <a:pt x="827532" y="540258"/>
                  </a:moveTo>
                  <a:lnTo>
                    <a:pt x="0" y="540258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4" name="Google Shape;94;p1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2805362" y="479488"/>
              <a:ext cx="129670" cy="1289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1"/>
            <p:cNvSpPr/>
            <p:nvPr/>
          </p:nvSpPr>
          <p:spPr>
            <a:xfrm>
              <a:off x="1288541" y="0"/>
              <a:ext cx="1082040" cy="854710"/>
            </a:xfrm>
            <a:custGeom>
              <a:avLst/>
              <a:gdLst/>
              <a:ahLst/>
              <a:cxnLst/>
              <a:rect l="l" t="t" r="r" b="b"/>
              <a:pathLst>
                <a:path w="1082039" h="854710" extrusionOk="0">
                  <a:moveTo>
                    <a:pt x="1082040" y="854201"/>
                  </a:moveTo>
                  <a:lnTo>
                    <a:pt x="1082040" y="179070"/>
                  </a:lnTo>
                  <a:lnTo>
                    <a:pt x="0" y="179070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6" name="Google Shape;96;p1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2311586" y="839914"/>
              <a:ext cx="129670" cy="12967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7" name="Google Shape;97;p1"/>
          <p:cNvGrpSpPr/>
          <p:nvPr/>
        </p:nvGrpSpPr>
        <p:grpSpPr>
          <a:xfrm>
            <a:off x="-207228" y="339039"/>
            <a:ext cx="1148905" cy="586549"/>
            <a:chOff x="0" y="476440"/>
            <a:chExt cx="1148905" cy="586549"/>
          </a:xfrm>
        </p:grpSpPr>
        <p:sp>
          <p:nvSpPr>
            <p:cNvPr id="98" name="Google Shape;98;p1"/>
            <p:cNvSpPr/>
            <p:nvPr/>
          </p:nvSpPr>
          <p:spPr>
            <a:xfrm>
              <a:off x="0" y="537209"/>
              <a:ext cx="1031240" cy="525780"/>
            </a:xfrm>
            <a:custGeom>
              <a:avLst/>
              <a:gdLst/>
              <a:ahLst/>
              <a:cxnLst/>
              <a:rect l="l" t="t" r="r" b="b"/>
              <a:pathLst>
                <a:path w="1031240" h="525780" extrusionOk="0">
                  <a:moveTo>
                    <a:pt x="0" y="525779"/>
                  </a:moveTo>
                  <a:lnTo>
                    <a:pt x="385216" y="525779"/>
                  </a:lnTo>
                  <a:lnTo>
                    <a:pt x="385216" y="0"/>
                  </a:lnTo>
                  <a:lnTo>
                    <a:pt x="1030960" y="0"/>
                  </a:lnTo>
                </a:path>
              </a:pathLst>
            </a:custGeom>
            <a:noFill/>
            <a:ln w="28575" cap="flat" cmpd="sng">
              <a:solidFill>
                <a:srgbClr val="F5DE3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9" name="Google Shape;99;p1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1019246" y="476440"/>
              <a:ext cx="129659" cy="12890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3" name="Google Shape;103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148899" y="255724"/>
            <a:ext cx="1028000" cy="10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"/>
          <p:cNvSpPr txBox="1"/>
          <p:nvPr/>
        </p:nvSpPr>
        <p:spPr>
          <a:xfrm>
            <a:off x="2048480" y="85001"/>
            <a:ext cx="5047040" cy="1754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lt1"/>
                </a:solidFill>
                <a:latin typeface="Convergence"/>
                <a:ea typeface="Convergence"/>
                <a:cs typeface="Convergence"/>
                <a:sym typeface="Convergence"/>
              </a:rPr>
              <a:t>DON BOSCO INSTITUTE OF TECHNOLOGY DEPARTMENT OF EXTC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dirty="0">
              <a:solidFill>
                <a:srgbClr val="EEEEEE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rgbClr val="EEEEEE"/>
                </a:solidFill>
                <a:latin typeface="Tahoma"/>
                <a:ea typeface="Tahoma"/>
                <a:cs typeface="Tahoma"/>
                <a:sym typeface="Tahoma"/>
              </a:rPr>
              <a:t>MINI PROJECT 2A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dirty="0">
              <a:solidFill>
                <a:srgbClr val="EEEEEE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 dirty="0">
                <a:solidFill>
                  <a:schemeClr val="bg1"/>
                </a:solidFill>
              </a:rPr>
              <a:t>AUTOMATIC PCB DRILLER</a:t>
            </a:r>
            <a:endParaRPr lang="en-US" sz="1800" b="1" u="sng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550B64-3E4C-020F-F5CF-4A4E68D8DE34}"/>
              </a:ext>
            </a:extLst>
          </p:cNvPr>
          <p:cNvSpPr txBox="1"/>
          <p:nvPr/>
        </p:nvSpPr>
        <p:spPr>
          <a:xfrm>
            <a:off x="1959230" y="2706840"/>
            <a:ext cx="375300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rtl="0" fontAlgn="t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Russel </a:t>
            </a:r>
            <a:r>
              <a:rPr lang="en-IN" sz="1800" b="0" i="0" u="none" strike="noStrike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Dmello</a:t>
            </a:r>
            <a:r>
              <a:rPr lang="en-IN" sz="18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        13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fontAlgn="t"/>
            <a:r>
              <a:rPr lang="en-IN" sz="18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Sakshi </a:t>
            </a:r>
            <a:r>
              <a:rPr lang="en-IN" sz="1800" b="0" i="0" u="none" strike="noStrike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kaveri</a:t>
            </a:r>
            <a:r>
              <a:rPr lang="en-IN" sz="1800" dirty="0">
                <a:latin typeface="Arial" panose="020B0604020202020204" pitchFamily="34" charset="0"/>
                <a:ea typeface="Arial" panose="020B0604020202020204" pitchFamily="34" charset="0"/>
              </a:rPr>
              <a:t>            </a:t>
            </a:r>
            <a:r>
              <a:rPr lang="en-IN" sz="18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24</a:t>
            </a:r>
          </a:p>
          <a:p>
            <a:pPr marL="0" marR="0" indent="0" rtl="0" fontAlgn="t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Sanskar Kumar         30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rtl="0" fontAlgn="t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Shreyas </a:t>
            </a:r>
            <a:r>
              <a:rPr lang="en-IN" sz="1800" b="0" i="0" u="none" strike="noStrike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Nanaware</a:t>
            </a:r>
            <a:r>
              <a:rPr lang="en-IN" sz="18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 41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4EE6C-3985-258E-B4E2-4B4BA6A28BE5}"/>
              </a:ext>
            </a:extLst>
          </p:cNvPr>
          <p:cNvSpPr txBox="1"/>
          <p:nvPr/>
        </p:nvSpPr>
        <p:spPr>
          <a:xfrm>
            <a:off x="1662899" y="2312005"/>
            <a:ext cx="2262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u="sng" dirty="0">
                <a:solidFill>
                  <a:schemeClr val="bg1"/>
                </a:solidFill>
              </a:rPr>
              <a:t>GROUP MEMBERS: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C93348-DF54-C7FE-B8D6-11A5C9675C07}"/>
              </a:ext>
            </a:extLst>
          </p:cNvPr>
          <p:cNvSpPr txBox="1"/>
          <p:nvPr/>
        </p:nvSpPr>
        <p:spPr>
          <a:xfrm>
            <a:off x="5430107" y="3604763"/>
            <a:ext cx="23380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 GUIDE:</a:t>
            </a:r>
          </a:p>
          <a:p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Mr. </a:t>
            </a:r>
            <a:r>
              <a:rPr lang="en-US" sz="18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Jithin</a:t>
            </a: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Issac</a:t>
            </a:r>
            <a:endParaRPr lang="en-US"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02FFCA-7046-1B20-141D-79F818AB40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</a:t>
            </a:fld>
            <a:endParaRPr lang="en-IN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"/>
          <p:cNvSpPr txBox="1">
            <a:spLocks noGrp="1"/>
          </p:cNvSpPr>
          <p:nvPr>
            <p:ph type="title"/>
          </p:nvPr>
        </p:nvSpPr>
        <p:spPr>
          <a:xfrm>
            <a:off x="1143000" y="327451"/>
            <a:ext cx="70104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u="sng" dirty="0"/>
              <a:t>ARDUINO IDE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30EC3F-28FE-E2A9-4B87-A274D318A4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6" r="29610" b="30406"/>
          <a:stretch/>
        </p:blipFill>
        <p:spPr>
          <a:xfrm>
            <a:off x="1353740" y="1050131"/>
            <a:ext cx="6436519" cy="355044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C8E88-8FDD-5731-AA61-4AA16B1052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10</a:t>
            </a:fld>
            <a:endParaRPr lang="en-IN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"/>
          <p:cNvSpPr txBox="1">
            <a:spLocks noGrp="1"/>
          </p:cNvSpPr>
          <p:nvPr>
            <p:ph type="title"/>
          </p:nvPr>
        </p:nvSpPr>
        <p:spPr>
          <a:xfrm>
            <a:off x="2536317" y="450132"/>
            <a:ext cx="4228814" cy="428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u="sng" dirty="0"/>
              <a:t>DRILLER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16E898-AAC4-151E-619F-7B6D0BD50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747" y="1278731"/>
            <a:ext cx="2900139" cy="3143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88CF9C-4450-F08F-FE1D-3FE45A4D4E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06"/>
          <a:stretch/>
        </p:blipFill>
        <p:spPr>
          <a:xfrm>
            <a:off x="5122069" y="1278731"/>
            <a:ext cx="3235640" cy="314325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C3AA8-DE06-7245-9222-60C10D34A9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11</a:t>
            </a:fld>
            <a:endParaRPr lang="en-IN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"/>
          <p:cNvSpPr txBox="1">
            <a:spLocks noGrp="1"/>
          </p:cNvSpPr>
          <p:nvPr>
            <p:ph type="title"/>
          </p:nvPr>
        </p:nvSpPr>
        <p:spPr>
          <a:xfrm>
            <a:off x="2567051" y="144571"/>
            <a:ext cx="4009898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Bill of components</a:t>
            </a:r>
            <a:endParaRPr dirty="0"/>
          </a:p>
        </p:txBody>
      </p:sp>
      <p:graphicFrame>
        <p:nvGraphicFramePr>
          <p:cNvPr id="189" name="Google Shape;189;p15"/>
          <p:cNvGraphicFramePr/>
          <p:nvPr>
            <p:extLst>
              <p:ext uri="{D42A27DB-BD31-4B8C-83A1-F6EECF244321}">
                <p14:modId xmlns:p14="http://schemas.microsoft.com/office/powerpoint/2010/main" val="3868129326"/>
              </p:ext>
            </p:extLst>
          </p:nvPr>
        </p:nvGraphicFramePr>
        <p:xfrm>
          <a:off x="1192312" y="560069"/>
          <a:ext cx="6759375" cy="4450210"/>
        </p:xfrm>
        <a:graphic>
          <a:graphicData uri="http://schemas.openxmlformats.org/drawingml/2006/table">
            <a:tbl>
              <a:tblPr firstRow="1" bandRow="1">
                <a:noFill/>
                <a:tableStyleId>{9F8128FD-0C1A-455D-96DF-2F4CB2C37860}</a:tableStyleId>
              </a:tblPr>
              <a:tblGrid>
                <a:gridCol w="225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3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3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Components</a:t>
                      </a:r>
                      <a:endParaRPr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Quantity</a:t>
                      </a:r>
                      <a:endParaRPr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Cost</a:t>
                      </a:r>
                      <a:endParaRPr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>
                          <a:solidFill>
                            <a:schemeClr val="dk1"/>
                          </a:solidFill>
                        </a:rPr>
                        <a:t>10mm 20x20 4T aluminium extrusion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solidFill>
                            <a:schemeClr val="dk1"/>
                          </a:solidFill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solidFill>
                            <a:schemeClr val="dk1"/>
                          </a:solidFill>
                        </a:rPr>
                        <a:t>1400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>
                          <a:solidFill>
                            <a:schemeClr val="dk1"/>
                          </a:solidFill>
                        </a:rPr>
                        <a:t>Unipolar stepper motor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dirty="0">
                          <a:solidFill>
                            <a:schemeClr val="dk1"/>
                          </a:solidFill>
                        </a:rPr>
                        <a:t>350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dirty="0">
                          <a:solidFill>
                            <a:schemeClr val="dk1"/>
                          </a:solidFill>
                        </a:rPr>
                        <a:t>Unipolar stepper motor driver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dirty="0">
                          <a:solidFill>
                            <a:schemeClr val="dk1"/>
                          </a:solidFill>
                        </a:rPr>
                        <a:t>150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>
                          <a:solidFill>
                            <a:schemeClr val="dk1"/>
                          </a:solidFill>
                        </a:rPr>
                        <a:t>Bipolar stepper motor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solidFill>
                            <a:schemeClr val="dk1"/>
                          </a:solidFill>
                        </a:rPr>
                        <a:t>300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solidFill>
                            <a:schemeClr val="dk1"/>
                          </a:solidFill>
                        </a:rPr>
                        <a:t>Bipolar stepper motor driver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dirty="0">
                          <a:solidFill>
                            <a:schemeClr val="dk1"/>
                          </a:solidFill>
                        </a:rPr>
                        <a:t>330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solidFill>
                            <a:schemeClr val="dk1"/>
                          </a:solidFill>
                        </a:rPr>
                        <a:t>Ball bearing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solidFill>
                            <a:schemeClr val="dk1"/>
                          </a:solidFill>
                        </a:rPr>
                        <a:t>40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Capacitor(100uF, 47uF)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4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8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>
                          <a:solidFill>
                            <a:schemeClr val="dk1"/>
                          </a:solidFill>
                        </a:rPr>
                        <a:t>Sliding T-nut</a:t>
                      </a:r>
                      <a:endParaRPr b="1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solidFill>
                            <a:schemeClr val="dk1"/>
                          </a:solidFill>
                        </a:rPr>
                        <a:t>100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dirty="0">
                          <a:solidFill>
                            <a:schemeClr val="dk1"/>
                          </a:solidFill>
                        </a:rPr>
                        <a:t>1500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>
                          <a:solidFill>
                            <a:schemeClr val="dk1"/>
                          </a:solidFill>
                        </a:rPr>
                        <a:t>Allen bolt</a:t>
                      </a:r>
                      <a:endParaRPr b="1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solidFill>
                            <a:schemeClr val="dk1"/>
                          </a:solidFill>
                        </a:rPr>
                        <a:t>100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solidFill>
                            <a:schemeClr val="dk1"/>
                          </a:solidFill>
                        </a:rPr>
                        <a:t>690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dirty="0">
                          <a:solidFill>
                            <a:schemeClr val="dk1"/>
                          </a:solidFill>
                        </a:rPr>
                        <a:t>Track belt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dirty="0">
                          <a:solidFill>
                            <a:schemeClr val="dk1"/>
                          </a:solidFill>
                        </a:rPr>
                        <a:t>90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Chuck set, Bit, Lead Screw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3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350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0041453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solidFill>
                            <a:schemeClr val="dk1"/>
                          </a:solidFill>
                        </a:rPr>
                        <a:t>Total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dirty="0">
                          <a:solidFill>
                            <a:schemeClr val="dk1"/>
                          </a:solidFill>
                        </a:rPr>
                        <a:t>5208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594FE6-F1DE-3AA7-D1F1-839F3611E6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12</a:t>
            </a:fld>
            <a:endParaRPr lang="en-IN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F96EB-CAFD-7343-83DD-E08F4411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7050" y="543255"/>
            <a:ext cx="4009898" cy="415498"/>
          </a:xfrm>
        </p:spPr>
        <p:txBody>
          <a:bodyPr/>
          <a:lstStyle/>
          <a:p>
            <a:r>
              <a:rPr lang="en-IN" dirty="0"/>
              <a:t>Image 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5C993-10A3-8E48-14A3-CA3CBD09A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8075" y="1568653"/>
            <a:ext cx="7127849" cy="1846659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</a:rPr>
              <a:t>https://www.google.com/search?q=Bipolar+motor&amp;rlz=1C1RXQR_enIN964IN964&amp;sxsrf=ALiCzsYDln1qn555MFhRqjT6J8v_3KJmzg:1667793836415&amp;source=lnms&amp;tbm=isch&amp;sa=X&amp;ved=2ahUKEwjr7rWZmJv7AhWA8DgGHUMcDw0Q_AUoAXoECAIQAw&amp;biw=1536&amp;bih=656&amp;dpr=1.25#imgrc=ikY3QsJrnwPhbM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</a:rPr>
              <a:t>https://ifuturetech.org/product/nema-17-4-2-kg-cm-bipolar-stepper-motor-for-cnc-robotics-reprap-3d-printer/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AD348-E8CD-733A-A992-E87C35BB2C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13</a:t>
            </a:fld>
            <a:endParaRPr lang="en-IN" sz="18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5665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"/>
          <p:cNvSpPr txBox="1">
            <a:spLocks noGrp="1"/>
          </p:cNvSpPr>
          <p:nvPr>
            <p:ph type="title"/>
          </p:nvPr>
        </p:nvSpPr>
        <p:spPr>
          <a:xfrm>
            <a:off x="2490597" y="2067001"/>
            <a:ext cx="3852545" cy="848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/>
              <a:t>Thank You</a:t>
            </a:r>
            <a:endParaRPr sz="5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7E9303-CABB-592F-8DE5-7D84678DD9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14</a:t>
            </a:fld>
            <a:endParaRPr lang="en-IN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/>
        </p:nvSpPr>
        <p:spPr>
          <a:xfrm>
            <a:off x="862094" y="1317888"/>
            <a:ext cx="7719437" cy="2507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3650" rIns="0" bIns="0" anchor="t" anchorCtr="0">
            <a:spAutoFit/>
          </a:bodyPr>
          <a:lstStyle/>
          <a:p>
            <a:pPr marL="329565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DE34"/>
              </a:buClr>
              <a:buSzPts val="1400"/>
              <a:buFont typeface="Tahoma"/>
              <a:buChar char="○"/>
            </a:pPr>
            <a:r>
              <a:rPr lang="en-IN" sz="1800" b="1" u="sng" dirty="0">
                <a:solidFill>
                  <a:srgbClr val="EEEEEE"/>
                </a:solidFill>
                <a:latin typeface="Tahoma"/>
                <a:ea typeface="Tahoma"/>
                <a:cs typeface="Tahoma"/>
                <a:sym typeface="Tahoma"/>
              </a:rPr>
              <a:t>AIM:</a:t>
            </a:r>
            <a:endParaRPr lang="en-IN" sz="1800" b="1" u="sng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2065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DE34"/>
              </a:buClr>
              <a:buSzPts val="1400"/>
            </a:pPr>
            <a:r>
              <a:rPr lang="en-IN" sz="1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</a:t>
            </a:r>
            <a:r>
              <a:rPr lang="en-IN" sz="1800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To design and implement an STM32 controlled automatic</a:t>
            </a:r>
          </a:p>
          <a:p>
            <a:pPr marL="12065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DE34"/>
              </a:buClr>
              <a:buSzPts val="1400"/>
            </a:pPr>
            <a:r>
              <a:rPr lang="en-IN" sz="1800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   Printed Circuit Board (PCB) drilling machine.</a:t>
            </a:r>
            <a:endParaRPr sz="1800" dirty="0">
              <a:solidFill>
                <a:schemeClr val="bg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sz="315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29565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DE34"/>
              </a:buClr>
              <a:buSzPts val="1400"/>
              <a:buFont typeface="Tahoma"/>
              <a:buChar char="○"/>
            </a:pPr>
            <a:r>
              <a:rPr lang="en-IN" sz="1600" b="1" u="sng" dirty="0">
                <a:solidFill>
                  <a:srgbClr val="EEEEEE"/>
                </a:solidFill>
                <a:latin typeface="Tahoma"/>
                <a:ea typeface="Tahoma"/>
                <a:cs typeface="Tahoma"/>
                <a:sym typeface="Tahoma"/>
              </a:rPr>
              <a:t>OUTCOME:</a:t>
            </a:r>
            <a:endParaRPr lang="en-IN" sz="1600" u="sng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96850" marR="5080" lvl="0" indent="0" algn="l" rt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EEEEEE"/>
                </a:solidFill>
                <a:latin typeface="Tahoma"/>
                <a:ea typeface="Tahoma"/>
                <a:cs typeface="Tahoma"/>
                <a:sym typeface="Tahoma"/>
              </a:rPr>
              <a:t>To enable beginners in the field to use an automated PCB drilling  machine with path planning capability to complete the job</a:t>
            </a:r>
          </a:p>
          <a:p>
            <a:pPr marL="196850" marR="5080" lvl="0" indent="0" algn="l" rt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EEEEEE"/>
                </a:solidFill>
                <a:latin typeface="Tahoma"/>
                <a:ea typeface="Tahoma"/>
                <a:cs typeface="Tahoma"/>
                <a:sym typeface="Tahoma"/>
              </a:rPr>
              <a:t>efficiently.</a:t>
            </a:r>
            <a:endParaRPr sz="18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1026CB-9601-0F73-8A3F-1D85970E2A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</a:t>
            </a:fld>
            <a:endParaRPr lang="en-IN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16D796-FFF4-7D35-41E8-085B80309ED7}"/>
              </a:ext>
            </a:extLst>
          </p:cNvPr>
          <p:cNvSpPr txBox="1"/>
          <p:nvPr/>
        </p:nvSpPr>
        <p:spPr>
          <a:xfrm>
            <a:off x="2476500" y="167277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u="sng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LITERATURE SURVEY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C5AE21-B3D9-1CFA-152C-DA17089A5E14}"/>
              </a:ext>
            </a:extLst>
          </p:cNvPr>
          <p:cNvSpPr txBox="1"/>
          <p:nvPr/>
        </p:nvSpPr>
        <p:spPr>
          <a:xfrm>
            <a:off x="862012" y="933558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Have you used a Manual PCB driller ?</a:t>
            </a:r>
            <a:endParaRPr lang="en-IN" sz="12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89D56B-5704-90DC-8545-0F1CCD91B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173" y="1341520"/>
            <a:ext cx="2161635" cy="12969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EFC2A6-0ED6-371C-380C-2FB5192EC153}"/>
              </a:ext>
            </a:extLst>
          </p:cNvPr>
          <p:cNvSpPr txBox="1"/>
          <p:nvPr/>
        </p:nvSpPr>
        <p:spPr>
          <a:xfrm>
            <a:off x="2349009" y="2726024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If yes, what problems have you faced ? </a:t>
            </a:r>
            <a:endParaRPr lang="en-IN" sz="12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C82FBB-2BD2-C87A-E4EC-E7EFDFCD4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3090546"/>
            <a:ext cx="4698018" cy="15982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3E9F93-2E24-5571-F0D0-3B54EA541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6496" y="1341520"/>
            <a:ext cx="2182007" cy="13205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6DED42-A045-2165-51C8-96A7B35E1B09}"/>
              </a:ext>
            </a:extLst>
          </p:cNvPr>
          <p:cNvSpPr txBox="1"/>
          <p:nvPr/>
        </p:nvSpPr>
        <p:spPr>
          <a:xfrm>
            <a:off x="4236244" y="927617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Do you think there is a need for an Automatic PCB driller ? 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D92700C-78EA-33D4-95F6-CFD26BC065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3</a:t>
            </a:fld>
            <a:endParaRPr lang="en-IN" sz="18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002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title"/>
          </p:nvPr>
        </p:nvSpPr>
        <p:spPr>
          <a:xfrm>
            <a:off x="3637650" y="428955"/>
            <a:ext cx="1613006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u="sng" dirty="0"/>
              <a:t>MINDMAP</a:t>
            </a:r>
            <a:endParaRPr sz="1500" u="sn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F2C46F-B53E-9C42-EB46-C2E04CE7E5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204" y="894856"/>
            <a:ext cx="6780362" cy="357713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7828E1-D651-70DE-4647-495F11B713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4</a:t>
            </a:fld>
            <a:endParaRPr lang="en-IN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3086243" y="518446"/>
            <a:ext cx="2971514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u="sng" dirty="0"/>
              <a:t>BLOCK DIAGRAM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4CEBFE-0F74-3BCC-315F-2B5C22F73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98" y="1240630"/>
            <a:ext cx="7110774" cy="315762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FA4D19-C8F4-8C83-CDBB-B341858C95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5</a:t>
            </a:fld>
            <a:endParaRPr lang="en-IN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CF8A6A2D-9C6B-E45E-0D86-E6B063F8C61D}"/>
              </a:ext>
            </a:extLst>
          </p:cNvPr>
          <p:cNvSpPr/>
          <p:nvPr/>
        </p:nvSpPr>
        <p:spPr>
          <a:xfrm>
            <a:off x="4571999" y="1733550"/>
            <a:ext cx="3350419" cy="2155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buClrTx/>
              <a:buFontTx/>
              <a:buNone/>
            </a:pPr>
            <a:endParaRPr sz="18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824572DB-067F-3EC3-7AF8-20EC78FEE2E2}"/>
              </a:ext>
            </a:extLst>
          </p:cNvPr>
          <p:cNvSpPr txBox="1">
            <a:spLocks/>
          </p:cNvSpPr>
          <p:nvPr/>
        </p:nvSpPr>
        <p:spPr>
          <a:xfrm>
            <a:off x="2620708" y="590550"/>
            <a:ext cx="3902583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700" b="1" i="0">
                <a:solidFill>
                  <a:schemeClr val="bg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 marR="0" lvl="0" indent="0" algn="ctr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1" i="0" u="sng" strike="noStrike" kern="0" cap="none" spc="-105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+mj-ea"/>
              </a:rPr>
              <a:t>DRILLER STRUCTURE</a:t>
            </a:r>
            <a:endParaRPr kumimoji="0" lang="en-US" sz="2700" b="1" i="0" u="sng" strike="noStrike" kern="0" cap="none" spc="-1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8DA0BA-5780-687E-5868-823D1BFC8BAC}"/>
              </a:ext>
            </a:extLst>
          </p:cNvPr>
          <p:cNvSpPr txBox="1"/>
          <p:nvPr/>
        </p:nvSpPr>
        <p:spPr>
          <a:xfrm>
            <a:off x="947737" y="1580376"/>
            <a:ext cx="31670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FontTx/>
              <a:buNone/>
            </a:pPr>
            <a:endParaRPr lang="en-IN" sz="1800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marL="285750" indent="-285750">
              <a:buClrTx/>
              <a:buFont typeface="Wingdings" panose="05000000000000000000" pitchFamily="2" charset="2"/>
              <a:buChar char="v"/>
            </a:pPr>
            <a:r>
              <a:rPr lang="en-IN" sz="1800" kern="1200" dirty="0">
                <a:solidFill>
                  <a:prstClr val="white"/>
                </a:solidFill>
                <a:latin typeface="Calibri"/>
                <a:ea typeface="+mn-ea"/>
                <a:cs typeface="+mn-cs"/>
              </a:rPr>
              <a:t>X-axis (Unipolar Motor)</a:t>
            </a:r>
          </a:p>
          <a:p>
            <a:pPr>
              <a:buClrTx/>
              <a:buFontTx/>
              <a:buNone/>
            </a:pPr>
            <a:endParaRPr lang="en-IN" sz="1800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>
              <a:buClrTx/>
              <a:buFontTx/>
              <a:buNone/>
            </a:pPr>
            <a:endParaRPr lang="en-IN" sz="1800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marL="285750" indent="-285750">
              <a:buClrTx/>
              <a:buFont typeface="Wingdings" panose="05000000000000000000" pitchFamily="2" charset="2"/>
              <a:buChar char="v"/>
            </a:pPr>
            <a:r>
              <a:rPr lang="en-IN" sz="1800" kern="1200" dirty="0">
                <a:solidFill>
                  <a:prstClr val="white"/>
                </a:solidFill>
                <a:latin typeface="Calibri"/>
                <a:ea typeface="+mn-ea"/>
                <a:cs typeface="+mn-cs"/>
              </a:rPr>
              <a:t>Y-axis (Manually)</a:t>
            </a:r>
          </a:p>
          <a:p>
            <a:pPr>
              <a:buClrTx/>
              <a:buFontTx/>
              <a:buNone/>
            </a:pPr>
            <a:endParaRPr lang="en-IN" sz="1800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>
              <a:buClrTx/>
              <a:buFontTx/>
              <a:buNone/>
            </a:pPr>
            <a:endParaRPr lang="en-IN" sz="1800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marL="285750" indent="-285750">
              <a:buClrTx/>
              <a:buFont typeface="Wingdings" panose="05000000000000000000" pitchFamily="2" charset="2"/>
              <a:buChar char="v"/>
            </a:pPr>
            <a:r>
              <a:rPr lang="en-IN" sz="1800" kern="1200" dirty="0">
                <a:solidFill>
                  <a:prstClr val="white"/>
                </a:solidFill>
                <a:latin typeface="Calibri"/>
                <a:ea typeface="+mn-ea"/>
                <a:cs typeface="+mn-cs"/>
              </a:rPr>
              <a:t>Z-axis (Bipolar Motor)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0BA2C6-BC86-B019-8F7C-F0A19D592F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6</a:t>
            </a:fld>
            <a:endParaRPr lang="en-IN" sz="18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2977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6AE36-D548-4626-C731-A8E587A2A785}"/>
              </a:ext>
            </a:extLst>
          </p:cNvPr>
          <p:cNvSpPr txBox="1">
            <a:spLocks/>
          </p:cNvSpPr>
          <p:nvPr/>
        </p:nvSpPr>
        <p:spPr>
          <a:xfrm>
            <a:off x="833437" y="916781"/>
            <a:ext cx="4114800" cy="30777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000" b="1" u="sng" dirty="0">
                <a:solidFill>
                  <a:schemeClr val="bg1"/>
                </a:solidFill>
              </a:rPr>
              <a:t>LAYOUT FOR Z-AXIS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230D1C-200A-6A44-5E06-A34A6AC579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1" t="17343" r="4486" b="6021"/>
          <a:stretch/>
        </p:blipFill>
        <p:spPr>
          <a:xfrm>
            <a:off x="833437" y="1548349"/>
            <a:ext cx="4191000" cy="2667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D8A8A4-9214-6302-D689-8B1C5E6475F3}"/>
              </a:ext>
            </a:extLst>
          </p:cNvPr>
          <p:cNvSpPr txBox="1"/>
          <p:nvPr/>
        </p:nvSpPr>
        <p:spPr>
          <a:xfrm>
            <a:off x="5791200" y="870614"/>
            <a:ext cx="2209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u="sng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DRILL BIT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B0CE55-0763-1DCE-4BA0-17A0EA30BAD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0" t="2667" r="7768" b="4986"/>
          <a:stretch/>
        </p:blipFill>
        <p:spPr>
          <a:xfrm>
            <a:off x="6096000" y="1498254"/>
            <a:ext cx="1600200" cy="277463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493E-F6A8-0C48-A98E-9317E73CBF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7</a:t>
            </a:fld>
            <a:endParaRPr lang="en-IN" sz="18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8053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28656" y="2033503"/>
            <a:ext cx="2808731" cy="194462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9"/>
          <p:cNvSpPr txBox="1">
            <a:spLocks noGrp="1"/>
          </p:cNvSpPr>
          <p:nvPr>
            <p:ph type="title"/>
          </p:nvPr>
        </p:nvSpPr>
        <p:spPr>
          <a:xfrm>
            <a:off x="914780" y="1530528"/>
            <a:ext cx="3962338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77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BIPOLAR STEPPER MOTOR</a:t>
            </a:r>
          </a:p>
        </p:txBody>
      </p:sp>
      <p:pic>
        <p:nvPicPr>
          <p:cNvPr id="150" name="Google Shape;150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77270" y="2033503"/>
            <a:ext cx="2808732" cy="19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E24636-BDCF-5645-DDE9-BC874B92A659}"/>
              </a:ext>
            </a:extLst>
          </p:cNvPr>
          <p:cNvSpPr txBox="1"/>
          <p:nvPr/>
        </p:nvSpPr>
        <p:spPr>
          <a:xfrm>
            <a:off x="5907882" y="1530528"/>
            <a:ext cx="2250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bg1"/>
                </a:solidFill>
              </a:rPr>
              <a:t>DRIVER IC (A4988)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670427-1FEC-21DE-ECC2-E45C92E785A8}"/>
              </a:ext>
            </a:extLst>
          </p:cNvPr>
          <p:cNvSpPr txBox="1"/>
          <p:nvPr/>
        </p:nvSpPr>
        <p:spPr>
          <a:xfrm>
            <a:off x="3146123" y="314325"/>
            <a:ext cx="3461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solidFill>
                  <a:schemeClr val="bg1"/>
                </a:solidFill>
              </a:rPr>
              <a:t>MOTORS &amp; DRIVERS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B393B-B2E0-9977-9597-F8CB72B750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8</a:t>
            </a:fld>
            <a:endParaRPr lang="en-IN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25918" y="2045874"/>
            <a:ext cx="2247900" cy="169621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1"/>
          <p:cNvSpPr txBox="1">
            <a:spLocks noGrp="1"/>
          </p:cNvSpPr>
          <p:nvPr>
            <p:ph type="title"/>
          </p:nvPr>
        </p:nvSpPr>
        <p:spPr>
          <a:xfrm>
            <a:off x="949008" y="1243343"/>
            <a:ext cx="4245610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UNIPOLAR STEPPER MOTOR</a:t>
            </a:r>
          </a:p>
        </p:txBody>
      </p:sp>
      <p:pic>
        <p:nvPicPr>
          <p:cNvPr id="165" name="Google Shape;165;p11"/>
          <p:cNvPicPr preferRelativeResize="0"/>
          <p:nvPr/>
        </p:nvPicPr>
        <p:blipFill rotWithShape="1">
          <a:blip r:embed="rId4">
            <a:alphaModFix/>
          </a:blip>
          <a:srcRect l="7916" t="10197" b="8041"/>
          <a:stretch/>
        </p:blipFill>
        <p:spPr>
          <a:xfrm>
            <a:off x="1674782" y="1995868"/>
            <a:ext cx="2479738" cy="190023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68DDB6-7451-65C6-BB46-1FA3269FADA9}"/>
              </a:ext>
            </a:extLst>
          </p:cNvPr>
          <p:cNvSpPr txBox="1"/>
          <p:nvPr/>
        </p:nvSpPr>
        <p:spPr>
          <a:xfrm>
            <a:off x="5607844" y="1203588"/>
            <a:ext cx="2684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bg1"/>
                </a:solidFill>
              </a:rPr>
              <a:t>DRIVER IC (ULN2003)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84A3DB-E3C2-DC4C-695B-C4CAE30582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9</a:t>
            </a:fld>
            <a:endParaRPr lang="en-IN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324</Words>
  <Application>Microsoft Office PowerPoint</Application>
  <PresentationFormat>On-screen Show (16:9)</PresentationFormat>
  <Paragraphs>101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Convergence</vt:lpstr>
      <vt:lpstr>Arial</vt:lpstr>
      <vt:lpstr>Verdana</vt:lpstr>
      <vt:lpstr>Roboto</vt:lpstr>
      <vt:lpstr>Tahoma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MINDMAP</vt:lpstr>
      <vt:lpstr>BLOCK DIAGRAM</vt:lpstr>
      <vt:lpstr>PowerPoint Presentation</vt:lpstr>
      <vt:lpstr>PowerPoint Presentation</vt:lpstr>
      <vt:lpstr>BIPOLAR STEPPER MOTOR</vt:lpstr>
      <vt:lpstr>UNIPOLAR STEPPER MOTOR</vt:lpstr>
      <vt:lpstr>ARDUINO IDE CODE</vt:lpstr>
      <vt:lpstr>DRILLER STRUCTURE</vt:lpstr>
      <vt:lpstr>Bill of components</vt:lpstr>
      <vt:lpstr>Image 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:- AUTOMATIC PCB DRILLER</dc:title>
  <dc:creator>Admin</dc:creator>
  <cp:lastModifiedBy>Sanskar Kumar</cp:lastModifiedBy>
  <cp:revision>9</cp:revision>
  <dcterms:created xsi:type="dcterms:W3CDTF">2022-05-03T14:11:17Z</dcterms:created>
  <dcterms:modified xsi:type="dcterms:W3CDTF">2022-11-07T05:33:51Z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2022-04-29T00:00:00Z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2022-05-03T00:00:00Z</vt:filetime>
  </property>
</Properties>
</file>