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2705-6879-43FC-BD89-B913D0EAC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3730A-8E4B-4493-AB25-7643536D2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D4F7-5A26-4113-A170-6ABC1E5A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00AD-3126-4CCE-AB72-7EEDD1A2317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1DE9-396E-4DD0-A9C8-D4E6D5A7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E3B2-9367-468B-9F69-78DB29A1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49CF-46D7-41EE-B874-1A433F47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2D84-B308-4A66-BD1B-3660821B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180D2-8467-4A6E-B594-2DE8294C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EE79-F46D-433F-8F3A-6C8C73A3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00AD-3126-4CCE-AB72-7EEDD1A2317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B5AE5-1F67-464E-8ECF-850ABA04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F5A7C-3DC2-4334-A243-F9D200FC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49CF-46D7-41EE-B874-1A433F47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75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32236-7D44-4ABC-81DF-2F684028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CD3A6-84F7-4114-BD37-EFB416C31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069B-7774-4D55-B2AA-CB86AB73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00AD-3126-4CCE-AB72-7EEDD1A2317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851FC-45C9-4A66-863D-1DEE47FF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A963-0DA8-4391-B7AC-824E2D1B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49CF-46D7-41EE-B874-1A433F47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4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48B4-B4B5-40E2-983F-2D460C68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3B0C-7C75-4164-B99B-41B33056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EFF1-81B5-44C1-9DA7-9B85E337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00AD-3126-4CCE-AB72-7EEDD1A2317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ECD2-FF84-447F-9F02-C595EA36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95F3-C4B7-4638-93FE-8D1F3E81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49CF-46D7-41EE-B874-1A433F47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40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5FAF-97F4-455B-A1AB-E1CC0EAD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E0D7-C000-4454-8032-7278E7AF7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3BEAE-2257-49FF-816B-8708AD91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00AD-3126-4CCE-AB72-7EEDD1A2317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9974-1679-4966-B35C-21BE7DC8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7FDF-E8B6-4575-AA30-4693080E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49CF-46D7-41EE-B874-1A433F47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2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C30E-05DE-43E2-89FF-8503A78A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7C63-0281-450B-9777-0CC36296C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08F62-F879-41AB-AA8B-353683FE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047D0-2A0B-4F7A-9081-BF5C5F88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00AD-3126-4CCE-AB72-7EEDD1A2317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A944-B7C3-4464-A717-43D536DE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8579A-8D8F-4042-8C63-ECAA975D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49CF-46D7-41EE-B874-1A433F47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7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D02C-512C-4D88-871F-149D3C48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BC1D7-217F-42D1-A7CC-FDCE53845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E1719-DD5B-477A-9054-0FA86BFCF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EBBC1-81EE-46AA-89E6-970549B53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4B9EF-8BCD-4B38-99CC-AFA26937F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A9CBB-CCEE-4DD1-81A9-A0E5D790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00AD-3126-4CCE-AB72-7EEDD1A2317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B37E3-0155-4236-A379-04BD26C0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81BA9-89AD-4A9A-BBF8-120EF4F1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49CF-46D7-41EE-B874-1A433F47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4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4637-0E11-4EAD-855D-75C9A60F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B2F44-D4BF-48BD-A730-57E34982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00AD-3126-4CCE-AB72-7EEDD1A2317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EEA5B-57F6-47E1-8DA5-888DF170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78416-EC37-4C93-A95A-7444566B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49CF-46D7-41EE-B874-1A433F47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0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7B677-D4F3-4283-BC44-DE58922B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00AD-3126-4CCE-AB72-7EEDD1A2317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EB6BD-D06C-47A8-B67B-E553D3DC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86F27-1532-43EB-95EE-B062AA47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49CF-46D7-41EE-B874-1A433F47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9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C7A6-7A63-4D76-B96A-2AC64961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9F2FF-D3B7-49C6-9344-35D14F14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5D040-219E-4CB6-94C6-EDB7645CF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13840-DC89-402C-B5CB-D1AEB3B3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00AD-3126-4CCE-AB72-7EEDD1A2317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3C307-7D0E-458A-89D5-748B2799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FEAE2-3343-4FFC-8BCF-08FE4F76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49CF-46D7-41EE-B874-1A433F47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6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434B-6CB8-4420-94EA-2A46D864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EBEB3-9019-43F6-BDAA-6460BFB99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C5C18-0899-4BB3-BA22-4ABB0044F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D0094-CC27-4F11-A114-DF0CC318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00AD-3126-4CCE-AB72-7EEDD1A2317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0CC20-010E-40F5-952C-1D8A3498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5EA93-CB27-480B-89C1-B6753BC0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49CF-46D7-41EE-B874-1A433F47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1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C859A-7B24-4F66-B1C3-B5DC30B7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BE21E-667F-44F6-9619-0EAFC0A1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53D81-1202-4D15-A733-C49D661EF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00AD-3126-4CCE-AB72-7EEDD1A2317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9694-CA96-4E6E-81F4-028BD402C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7478-B8B2-4078-9FA3-673B4FF3B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49CF-46D7-41EE-B874-1A433F47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48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B524-0817-4EA4-876E-5E9591466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798"/>
            <a:ext cx="9144000" cy="2387600"/>
          </a:xfrm>
        </p:spPr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3B9B-94C2-48B3-AA98-4FEE435E4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2847434"/>
            <a:ext cx="10105749" cy="3375813"/>
          </a:xfrm>
        </p:spPr>
        <p:txBody>
          <a:bodyPr>
            <a:normAutofit/>
          </a:bodyPr>
          <a:lstStyle/>
          <a:p>
            <a:r>
              <a:rPr lang="en-US" sz="2800" dirty="0"/>
              <a:t>The project</a:t>
            </a:r>
            <a:r>
              <a:rPr lang="en-IN" sz="2800" dirty="0"/>
              <a:t> creates a beneficiary platform for students to check their eligibility . Students are just supposed to enter their marks scored in listed exams . Teacher will evaluate it and if eligible , “Approved” message will be shown else “Rejected ” message will be displayed.</a:t>
            </a:r>
          </a:p>
          <a:p>
            <a:r>
              <a:rPr lang="en-IN" sz="2800" dirty="0"/>
              <a:t> It makes it easier for students to know regarding the exams which they cracked and scored well . It has an </a:t>
            </a:r>
            <a:r>
              <a:rPr lang="en-IN" sz="2800" dirty="0" err="1"/>
              <a:t>egde</a:t>
            </a:r>
            <a:r>
              <a:rPr lang="en-IN" sz="2800" dirty="0"/>
              <a:t> over manual work of teachers and is thus advantageous.</a:t>
            </a:r>
          </a:p>
        </p:txBody>
      </p:sp>
    </p:spTree>
    <p:extLst>
      <p:ext uri="{BB962C8B-B14F-4D97-AF65-F5344CB8AC3E}">
        <p14:creationId xmlns:p14="http://schemas.microsoft.com/office/powerpoint/2010/main" val="428434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92E9-F5B2-4C53-9C6B-2CF80708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9636-85DC-4BA7-AFBE-2B2D494F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Even though student can check their eligibility in particular exam , the project has some limitations that are mentioned below :</a:t>
            </a:r>
          </a:p>
          <a:p>
            <a:pPr marL="0" indent="0" algn="ctr">
              <a:buNone/>
            </a:pPr>
            <a:r>
              <a:rPr lang="en-US" dirty="0"/>
              <a:t>1. Total number of student appeared for exam</a:t>
            </a:r>
          </a:p>
          <a:p>
            <a:pPr marL="0" indent="0" algn="ctr">
              <a:buNone/>
            </a:pPr>
            <a:r>
              <a:rPr lang="en-US" dirty="0"/>
              <a:t>2. Overall ranking </a:t>
            </a:r>
          </a:p>
          <a:p>
            <a:pPr marL="0" indent="0" algn="ctr">
              <a:buNone/>
            </a:pPr>
            <a:r>
              <a:rPr lang="en-US" dirty="0"/>
              <a:t>3. Highest marks scored</a:t>
            </a:r>
          </a:p>
          <a:p>
            <a:pPr marL="0" indent="0" algn="ctr">
              <a:buNone/>
            </a:pPr>
            <a:r>
              <a:rPr lang="en-US" dirty="0"/>
              <a:t>These all disadvantages are yet to be solved.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35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</dc:title>
  <dc:creator>Sakshi Rajput</dc:creator>
  <cp:lastModifiedBy>Sakshi Rajput</cp:lastModifiedBy>
  <cp:revision>5</cp:revision>
  <dcterms:created xsi:type="dcterms:W3CDTF">2020-04-21T11:13:20Z</dcterms:created>
  <dcterms:modified xsi:type="dcterms:W3CDTF">2020-04-21T11:51:33Z</dcterms:modified>
</cp:coreProperties>
</file>