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sorterViewPr>
    <p:cViewPr>
      <p:scale>
        <a:sx n="100" d="100"/>
        <a:sy n="100" d="100"/>
      </p:scale>
      <p:origin x="0" y="-1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76D691-56B5-456C-B4DB-FD9ED88BA5F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C24786A-EA1D-4518-BA97-D89465CE0C8E}">
      <dgm:prSet/>
      <dgm:spPr/>
      <dgm:t>
        <a:bodyPr/>
        <a:lstStyle/>
        <a:p>
          <a:pPr>
            <a:lnSpc>
              <a:spcPct val="100000"/>
            </a:lnSpc>
          </a:pPr>
          <a:r>
            <a:rPr lang="en-IN"/>
            <a:t>Unstructed Data: </a:t>
          </a:r>
          <a:r>
            <a:rPr lang="en-US"/>
            <a:t>UpoThe EV_population data's unstructured data was obtained in the form of a JSON file. The JSON file includes information about the population of electric vehicles in the United States. The information includes zip code, state, city, make, model, year, and electric range</a:t>
          </a:r>
          <a:r>
            <a:rPr lang="en-IN"/>
            <a:t>. </a:t>
          </a:r>
          <a:endParaRPr lang="en-US"/>
        </a:p>
      </dgm:t>
    </dgm:pt>
    <dgm:pt modelId="{FC22318D-9F5C-412F-97AE-951179B15B38}" type="parTrans" cxnId="{17521769-0DA5-4F52-A008-F5F4B89966C9}">
      <dgm:prSet/>
      <dgm:spPr/>
      <dgm:t>
        <a:bodyPr/>
        <a:lstStyle/>
        <a:p>
          <a:endParaRPr lang="en-US"/>
        </a:p>
      </dgm:t>
    </dgm:pt>
    <dgm:pt modelId="{4CCA7BFB-6C9F-46DB-AF59-9FD5F8AF3BAF}" type="sibTrans" cxnId="{17521769-0DA5-4F52-A008-F5F4B89966C9}">
      <dgm:prSet/>
      <dgm:spPr/>
      <dgm:t>
        <a:bodyPr/>
        <a:lstStyle/>
        <a:p>
          <a:endParaRPr lang="en-US"/>
        </a:p>
      </dgm:t>
    </dgm:pt>
    <dgm:pt modelId="{41DE2369-E0BB-4DE8-ABBA-2A1AFBD0520F}">
      <dgm:prSet/>
      <dgm:spPr/>
      <dgm:t>
        <a:bodyPr/>
        <a:lstStyle/>
        <a:p>
          <a:pPr>
            <a:lnSpc>
              <a:spcPct val="100000"/>
            </a:lnSpc>
          </a:pPr>
          <a:r>
            <a:rPr lang="en-IN"/>
            <a:t>Structured Data: </a:t>
          </a:r>
          <a:r>
            <a:rPr lang="en-US"/>
            <a:t>The EV charging station data was obtained as a CSV file comprising information about various charging stations in the United States. Columns in the data include Station_Name, Street_Address, City, State, ZIP, Phone, Status, EV_Plug_Type, and so on.</a:t>
          </a:r>
        </a:p>
      </dgm:t>
    </dgm:pt>
    <dgm:pt modelId="{82A05DE9-11A2-4F4D-A632-E7BB5498FB5E}" type="parTrans" cxnId="{6F353FEF-DCAD-4BF0-8AC9-B8E2D0BF69FD}">
      <dgm:prSet/>
      <dgm:spPr/>
      <dgm:t>
        <a:bodyPr/>
        <a:lstStyle/>
        <a:p>
          <a:endParaRPr lang="en-US"/>
        </a:p>
      </dgm:t>
    </dgm:pt>
    <dgm:pt modelId="{7BAF174A-6829-4454-9B76-C8DE96ADAB52}" type="sibTrans" cxnId="{6F353FEF-DCAD-4BF0-8AC9-B8E2D0BF69FD}">
      <dgm:prSet/>
      <dgm:spPr/>
      <dgm:t>
        <a:bodyPr/>
        <a:lstStyle/>
        <a:p>
          <a:endParaRPr lang="en-US"/>
        </a:p>
      </dgm:t>
    </dgm:pt>
    <dgm:pt modelId="{65AA3E29-24E8-4E15-84EF-A3E93ECF1696}" type="pres">
      <dgm:prSet presAssocID="{4B76D691-56B5-456C-B4DB-FD9ED88BA5F6}" presName="root" presStyleCnt="0">
        <dgm:presLayoutVars>
          <dgm:dir/>
          <dgm:resizeHandles val="exact"/>
        </dgm:presLayoutVars>
      </dgm:prSet>
      <dgm:spPr/>
    </dgm:pt>
    <dgm:pt modelId="{AA4A5B81-7E04-4343-BE05-794DE6C3C96E}" type="pres">
      <dgm:prSet presAssocID="{BC24786A-EA1D-4518-BA97-D89465CE0C8E}" presName="compNode" presStyleCnt="0"/>
      <dgm:spPr/>
    </dgm:pt>
    <dgm:pt modelId="{2666D374-2989-4162-9579-B71B7509504D}" type="pres">
      <dgm:prSet presAssocID="{BC24786A-EA1D-4518-BA97-D89465CE0C8E}" presName="bgRect" presStyleLbl="bgShp" presStyleIdx="0" presStyleCnt="2"/>
      <dgm:spPr/>
    </dgm:pt>
    <dgm:pt modelId="{51E71842-339D-4240-BB19-67CDBA6AAB0F}" type="pres">
      <dgm:prSet presAssocID="{BC24786A-EA1D-4518-BA97-D89465CE0C8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DF60C6FB-EB8C-419C-B27D-6DDDBFE32A8E}" type="pres">
      <dgm:prSet presAssocID="{BC24786A-EA1D-4518-BA97-D89465CE0C8E}" presName="spaceRect" presStyleCnt="0"/>
      <dgm:spPr/>
    </dgm:pt>
    <dgm:pt modelId="{1590B668-CDCB-459A-8262-86DD9C4A53A3}" type="pres">
      <dgm:prSet presAssocID="{BC24786A-EA1D-4518-BA97-D89465CE0C8E}" presName="parTx" presStyleLbl="revTx" presStyleIdx="0" presStyleCnt="2">
        <dgm:presLayoutVars>
          <dgm:chMax val="0"/>
          <dgm:chPref val="0"/>
        </dgm:presLayoutVars>
      </dgm:prSet>
      <dgm:spPr/>
    </dgm:pt>
    <dgm:pt modelId="{8AA79699-CC68-494D-93DF-6E7A38CA66BE}" type="pres">
      <dgm:prSet presAssocID="{4CCA7BFB-6C9F-46DB-AF59-9FD5F8AF3BAF}" presName="sibTrans" presStyleCnt="0"/>
      <dgm:spPr/>
    </dgm:pt>
    <dgm:pt modelId="{7CB01E9B-790D-4E52-9BD4-546912B8BF26}" type="pres">
      <dgm:prSet presAssocID="{41DE2369-E0BB-4DE8-ABBA-2A1AFBD0520F}" presName="compNode" presStyleCnt="0"/>
      <dgm:spPr/>
    </dgm:pt>
    <dgm:pt modelId="{EF5322BD-135D-4D20-A8A3-F5885BD06178}" type="pres">
      <dgm:prSet presAssocID="{41DE2369-E0BB-4DE8-ABBA-2A1AFBD0520F}" presName="bgRect" presStyleLbl="bgShp" presStyleIdx="1" presStyleCnt="2"/>
      <dgm:spPr/>
    </dgm:pt>
    <dgm:pt modelId="{C1E8527E-42E6-4023-A89D-AEB4167B0669}" type="pres">
      <dgm:prSet presAssocID="{41DE2369-E0BB-4DE8-ABBA-2A1AFBD0520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lectric Car"/>
        </a:ext>
      </dgm:extLst>
    </dgm:pt>
    <dgm:pt modelId="{8278E1FB-44D4-44C5-8994-500E300B046F}" type="pres">
      <dgm:prSet presAssocID="{41DE2369-E0BB-4DE8-ABBA-2A1AFBD0520F}" presName="spaceRect" presStyleCnt="0"/>
      <dgm:spPr/>
    </dgm:pt>
    <dgm:pt modelId="{87766F02-7B82-4466-BC49-16B87C9FC940}" type="pres">
      <dgm:prSet presAssocID="{41DE2369-E0BB-4DE8-ABBA-2A1AFBD0520F}" presName="parTx" presStyleLbl="revTx" presStyleIdx="1" presStyleCnt="2">
        <dgm:presLayoutVars>
          <dgm:chMax val="0"/>
          <dgm:chPref val="0"/>
        </dgm:presLayoutVars>
      </dgm:prSet>
      <dgm:spPr/>
    </dgm:pt>
  </dgm:ptLst>
  <dgm:cxnLst>
    <dgm:cxn modelId="{AF53702D-645B-4AAC-830E-F59B5153296C}" type="presOf" srcId="{BC24786A-EA1D-4518-BA97-D89465CE0C8E}" destId="{1590B668-CDCB-459A-8262-86DD9C4A53A3}" srcOrd="0" destOrd="0" presId="urn:microsoft.com/office/officeart/2018/2/layout/IconVerticalSolidList"/>
    <dgm:cxn modelId="{17521769-0DA5-4F52-A008-F5F4B89966C9}" srcId="{4B76D691-56B5-456C-B4DB-FD9ED88BA5F6}" destId="{BC24786A-EA1D-4518-BA97-D89465CE0C8E}" srcOrd="0" destOrd="0" parTransId="{FC22318D-9F5C-412F-97AE-951179B15B38}" sibTransId="{4CCA7BFB-6C9F-46DB-AF59-9FD5F8AF3BAF}"/>
    <dgm:cxn modelId="{900FD759-0C21-43F4-8A06-34ADF076B60A}" type="presOf" srcId="{41DE2369-E0BB-4DE8-ABBA-2A1AFBD0520F}" destId="{87766F02-7B82-4466-BC49-16B87C9FC940}" srcOrd="0" destOrd="0" presId="urn:microsoft.com/office/officeart/2018/2/layout/IconVerticalSolidList"/>
    <dgm:cxn modelId="{3D13BEC9-80B0-4CFC-81A6-6A99AF856F79}" type="presOf" srcId="{4B76D691-56B5-456C-B4DB-FD9ED88BA5F6}" destId="{65AA3E29-24E8-4E15-84EF-A3E93ECF1696}" srcOrd="0" destOrd="0" presId="urn:microsoft.com/office/officeart/2018/2/layout/IconVerticalSolidList"/>
    <dgm:cxn modelId="{6F353FEF-DCAD-4BF0-8AC9-B8E2D0BF69FD}" srcId="{4B76D691-56B5-456C-B4DB-FD9ED88BA5F6}" destId="{41DE2369-E0BB-4DE8-ABBA-2A1AFBD0520F}" srcOrd="1" destOrd="0" parTransId="{82A05DE9-11A2-4F4D-A632-E7BB5498FB5E}" sibTransId="{7BAF174A-6829-4454-9B76-C8DE96ADAB52}"/>
    <dgm:cxn modelId="{1DBBD026-2C44-4726-B582-02F318D8363B}" type="presParOf" srcId="{65AA3E29-24E8-4E15-84EF-A3E93ECF1696}" destId="{AA4A5B81-7E04-4343-BE05-794DE6C3C96E}" srcOrd="0" destOrd="0" presId="urn:microsoft.com/office/officeart/2018/2/layout/IconVerticalSolidList"/>
    <dgm:cxn modelId="{5EAACA89-F757-4BAD-9071-0E8F200F9A68}" type="presParOf" srcId="{AA4A5B81-7E04-4343-BE05-794DE6C3C96E}" destId="{2666D374-2989-4162-9579-B71B7509504D}" srcOrd="0" destOrd="0" presId="urn:microsoft.com/office/officeart/2018/2/layout/IconVerticalSolidList"/>
    <dgm:cxn modelId="{F4AC72B0-AC5C-43EB-8373-53A7534C6410}" type="presParOf" srcId="{AA4A5B81-7E04-4343-BE05-794DE6C3C96E}" destId="{51E71842-339D-4240-BB19-67CDBA6AAB0F}" srcOrd="1" destOrd="0" presId="urn:microsoft.com/office/officeart/2018/2/layout/IconVerticalSolidList"/>
    <dgm:cxn modelId="{52904455-D9BA-47B6-8F97-EDBBB4B97B10}" type="presParOf" srcId="{AA4A5B81-7E04-4343-BE05-794DE6C3C96E}" destId="{DF60C6FB-EB8C-419C-B27D-6DDDBFE32A8E}" srcOrd="2" destOrd="0" presId="urn:microsoft.com/office/officeart/2018/2/layout/IconVerticalSolidList"/>
    <dgm:cxn modelId="{1A67AB25-2312-4120-B134-FFFD2A73DE74}" type="presParOf" srcId="{AA4A5B81-7E04-4343-BE05-794DE6C3C96E}" destId="{1590B668-CDCB-459A-8262-86DD9C4A53A3}" srcOrd="3" destOrd="0" presId="urn:microsoft.com/office/officeart/2018/2/layout/IconVerticalSolidList"/>
    <dgm:cxn modelId="{8E72D8EB-9702-44F5-B7E2-EF513700BFFB}" type="presParOf" srcId="{65AA3E29-24E8-4E15-84EF-A3E93ECF1696}" destId="{8AA79699-CC68-494D-93DF-6E7A38CA66BE}" srcOrd="1" destOrd="0" presId="urn:microsoft.com/office/officeart/2018/2/layout/IconVerticalSolidList"/>
    <dgm:cxn modelId="{154832D0-B7C6-4E28-B215-55C0B84584A3}" type="presParOf" srcId="{65AA3E29-24E8-4E15-84EF-A3E93ECF1696}" destId="{7CB01E9B-790D-4E52-9BD4-546912B8BF26}" srcOrd="2" destOrd="0" presId="urn:microsoft.com/office/officeart/2018/2/layout/IconVerticalSolidList"/>
    <dgm:cxn modelId="{64248A12-92EA-439B-92CF-5AAB55DB5F1A}" type="presParOf" srcId="{7CB01E9B-790D-4E52-9BD4-546912B8BF26}" destId="{EF5322BD-135D-4D20-A8A3-F5885BD06178}" srcOrd="0" destOrd="0" presId="urn:microsoft.com/office/officeart/2018/2/layout/IconVerticalSolidList"/>
    <dgm:cxn modelId="{3E8A4CAF-B2F6-4F1F-924C-D45CAF3452BE}" type="presParOf" srcId="{7CB01E9B-790D-4E52-9BD4-546912B8BF26}" destId="{C1E8527E-42E6-4023-A89D-AEB4167B0669}" srcOrd="1" destOrd="0" presId="urn:microsoft.com/office/officeart/2018/2/layout/IconVerticalSolidList"/>
    <dgm:cxn modelId="{A201D037-CEBD-483B-B763-A97412F573A2}" type="presParOf" srcId="{7CB01E9B-790D-4E52-9BD4-546912B8BF26}" destId="{8278E1FB-44D4-44C5-8994-500E300B046F}" srcOrd="2" destOrd="0" presId="urn:microsoft.com/office/officeart/2018/2/layout/IconVerticalSolidList"/>
    <dgm:cxn modelId="{685F80DD-738C-49D0-8C15-6B6A1B649567}" type="presParOf" srcId="{7CB01E9B-790D-4E52-9BD4-546912B8BF26}" destId="{87766F02-7B82-4466-BC49-16B87C9FC9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6D374-2989-4162-9579-B71B7509504D}">
      <dsp:nvSpPr>
        <dsp:cNvPr id="0" name=""/>
        <dsp:cNvSpPr/>
      </dsp:nvSpPr>
      <dsp:spPr>
        <a:xfrm>
          <a:off x="0" y="192527"/>
          <a:ext cx="8074815" cy="11026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E71842-339D-4240-BB19-67CDBA6AAB0F}">
      <dsp:nvSpPr>
        <dsp:cNvPr id="0" name=""/>
        <dsp:cNvSpPr/>
      </dsp:nvSpPr>
      <dsp:spPr>
        <a:xfrm>
          <a:off x="333553" y="440624"/>
          <a:ext cx="606460" cy="6064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90B668-CDCB-459A-8262-86DD9C4A53A3}">
      <dsp:nvSpPr>
        <dsp:cNvPr id="0" name=""/>
        <dsp:cNvSpPr/>
      </dsp:nvSpPr>
      <dsp:spPr>
        <a:xfrm>
          <a:off x="1273567" y="192527"/>
          <a:ext cx="6801247" cy="1102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98" tIns="116698" rIns="116698" bIns="116698" numCol="1" spcCol="1270" anchor="ctr" anchorCtr="0">
          <a:noAutofit/>
        </a:bodyPr>
        <a:lstStyle/>
        <a:p>
          <a:pPr marL="0" lvl="0" indent="0" algn="l" defTabSz="622300">
            <a:lnSpc>
              <a:spcPct val="100000"/>
            </a:lnSpc>
            <a:spcBef>
              <a:spcPct val="0"/>
            </a:spcBef>
            <a:spcAft>
              <a:spcPct val="35000"/>
            </a:spcAft>
            <a:buNone/>
          </a:pPr>
          <a:r>
            <a:rPr lang="en-IN" sz="1400" kern="1200"/>
            <a:t>Unstructed Data: </a:t>
          </a:r>
          <a:r>
            <a:rPr lang="en-US" sz="1400" kern="1200"/>
            <a:t>UpoThe EV_population data's unstructured data was obtained in the form of a JSON file. The JSON file includes information about the population of electric vehicles in the United States. The information includes zip code, state, city, make, model, year, and electric range</a:t>
          </a:r>
          <a:r>
            <a:rPr lang="en-IN" sz="1400" kern="1200"/>
            <a:t>. </a:t>
          </a:r>
          <a:endParaRPr lang="en-US" sz="1400" kern="1200"/>
        </a:p>
      </dsp:txBody>
      <dsp:txXfrm>
        <a:off x="1273567" y="192527"/>
        <a:ext cx="6801247" cy="1102655"/>
      </dsp:txXfrm>
    </dsp:sp>
    <dsp:sp modelId="{EF5322BD-135D-4D20-A8A3-F5885BD06178}">
      <dsp:nvSpPr>
        <dsp:cNvPr id="0" name=""/>
        <dsp:cNvSpPr/>
      </dsp:nvSpPr>
      <dsp:spPr>
        <a:xfrm>
          <a:off x="0" y="1505212"/>
          <a:ext cx="8074815" cy="11026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E8527E-42E6-4023-A89D-AEB4167B0669}">
      <dsp:nvSpPr>
        <dsp:cNvPr id="0" name=""/>
        <dsp:cNvSpPr/>
      </dsp:nvSpPr>
      <dsp:spPr>
        <a:xfrm>
          <a:off x="333553" y="1753309"/>
          <a:ext cx="606460" cy="6064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766F02-7B82-4466-BC49-16B87C9FC940}">
      <dsp:nvSpPr>
        <dsp:cNvPr id="0" name=""/>
        <dsp:cNvSpPr/>
      </dsp:nvSpPr>
      <dsp:spPr>
        <a:xfrm>
          <a:off x="1273567" y="1505212"/>
          <a:ext cx="6801247" cy="1102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98" tIns="116698" rIns="116698" bIns="116698" numCol="1" spcCol="1270" anchor="ctr" anchorCtr="0">
          <a:noAutofit/>
        </a:bodyPr>
        <a:lstStyle/>
        <a:p>
          <a:pPr marL="0" lvl="0" indent="0" algn="l" defTabSz="622300">
            <a:lnSpc>
              <a:spcPct val="100000"/>
            </a:lnSpc>
            <a:spcBef>
              <a:spcPct val="0"/>
            </a:spcBef>
            <a:spcAft>
              <a:spcPct val="35000"/>
            </a:spcAft>
            <a:buNone/>
          </a:pPr>
          <a:r>
            <a:rPr lang="en-IN" sz="1400" kern="1200"/>
            <a:t>Structured Data: </a:t>
          </a:r>
          <a:r>
            <a:rPr lang="en-US" sz="1400" kern="1200"/>
            <a:t>The EV charging station data was obtained as a CSV file comprising information about various charging stations in the United States. Columns in the data include Station_Name, Street_Address, City, State, ZIP, Phone, Status, EV_Plug_Type, and so on.</a:t>
          </a:r>
        </a:p>
      </dsp:txBody>
      <dsp:txXfrm>
        <a:off x="1273567" y="1505212"/>
        <a:ext cx="6801247" cy="11026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89B5C-2509-4163-86F0-800E75E269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4E73F8-C111-3A35-D129-D9881FB10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C4B1B1-78DB-127D-959A-51B195375FDC}"/>
              </a:ext>
            </a:extLst>
          </p:cNvPr>
          <p:cNvSpPr>
            <a:spLocks noGrp="1"/>
          </p:cNvSpPr>
          <p:nvPr>
            <p:ph type="dt" sz="half" idx="10"/>
          </p:nvPr>
        </p:nvSpPr>
        <p:spPr/>
        <p:txBody>
          <a:bodyPr/>
          <a:lstStyle/>
          <a:p>
            <a:fld id="{E739DB47-83AB-4A79-9D27-35CC9D1D9EA5}" type="datetimeFigureOut">
              <a:rPr lang="en-IN" smtClean="0"/>
              <a:t>07-05-2023</a:t>
            </a:fld>
            <a:endParaRPr lang="en-IN"/>
          </a:p>
        </p:txBody>
      </p:sp>
      <p:sp>
        <p:nvSpPr>
          <p:cNvPr id="5" name="Footer Placeholder 4">
            <a:extLst>
              <a:ext uri="{FF2B5EF4-FFF2-40B4-BE49-F238E27FC236}">
                <a16:creationId xmlns:a16="http://schemas.microsoft.com/office/drawing/2014/main" id="{A9FB1A4F-C8A0-ED74-E04C-8B8F743AAD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E5F392-CA05-FA89-DCED-98BF76F11463}"/>
              </a:ext>
            </a:extLst>
          </p:cNvPr>
          <p:cNvSpPr>
            <a:spLocks noGrp="1"/>
          </p:cNvSpPr>
          <p:nvPr>
            <p:ph type="sldNum" sz="quarter" idx="12"/>
          </p:nvPr>
        </p:nvSpPr>
        <p:spPr/>
        <p:txBody>
          <a:bodyPr/>
          <a:lstStyle/>
          <a:p>
            <a:fld id="{3532847A-8673-431B-A715-891B68537B85}" type="slidenum">
              <a:rPr lang="en-IN" smtClean="0"/>
              <a:t>‹#›</a:t>
            </a:fld>
            <a:endParaRPr lang="en-IN"/>
          </a:p>
        </p:txBody>
      </p:sp>
    </p:spTree>
    <p:extLst>
      <p:ext uri="{BB962C8B-B14F-4D97-AF65-F5344CB8AC3E}">
        <p14:creationId xmlns:p14="http://schemas.microsoft.com/office/powerpoint/2010/main" val="2567454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877B-0B9E-6954-5990-DEA29C9AE9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21FE31-AE11-F9B7-32D9-6505E83D7D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4B2DE0-90AB-6900-7175-7EF5D5E7C26B}"/>
              </a:ext>
            </a:extLst>
          </p:cNvPr>
          <p:cNvSpPr>
            <a:spLocks noGrp="1"/>
          </p:cNvSpPr>
          <p:nvPr>
            <p:ph type="dt" sz="half" idx="10"/>
          </p:nvPr>
        </p:nvSpPr>
        <p:spPr/>
        <p:txBody>
          <a:bodyPr/>
          <a:lstStyle/>
          <a:p>
            <a:fld id="{E739DB47-83AB-4A79-9D27-35CC9D1D9EA5}" type="datetimeFigureOut">
              <a:rPr lang="en-IN" smtClean="0"/>
              <a:t>07-05-2023</a:t>
            </a:fld>
            <a:endParaRPr lang="en-IN"/>
          </a:p>
        </p:txBody>
      </p:sp>
      <p:sp>
        <p:nvSpPr>
          <p:cNvPr id="5" name="Footer Placeholder 4">
            <a:extLst>
              <a:ext uri="{FF2B5EF4-FFF2-40B4-BE49-F238E27FC236}">
                <a16:creationId xmlns:a16="http://schemas.microsoft.com/office/drawing/2014/main" id="{897FFEFF-65D6-15CD-B4DA-43958F84C5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D0BAE9-E094-9356-1BDC-F8A6C7513440}"/>
              </a:ext>
            </a:extLst>
          </p:cNvPr>
          <p:cNvSpPr>
            <a:spLocks noGrp="1"/>
          </p:cNvSpPr>
          <p:nvPr>
            <p:ph type="sldNum" sz="quarter" idx="12"/>
          </p:nvPr>
        </p:nvSpPr>
        <p:spPr/>
        <p:txBody>
          <a:bodyPr/>
          <a:lstStyle/>
          <a:p>
            <a:fld id="{3532847A-8673-431B-A715-891B68537B85}" type="slidenum">
              <a:rPr lang="en-IN" smtClean="0"/>
              <a:t>‹#›</a:t>
            </a:fld>
            <a:endParaRPr lang="en-IN"/>
          </a:p>
        </p:txBody>
      </p:sp>
    </p:spTree>
    <p:extLst>
      <p:ext uri="{BB962C8B-B14F-4D97-AF65-F5344CB8AC3E}">
        <p14:creationId xmlns:p14="http://schemas.microsoft.com/office/powerpoint/2010/main" val="3605335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633226-B79D-8C6A-82F6-218A6CDD88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35E45-C321-9F96-02AA-32E2CCD19D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EB058-7838-A14E-7B69-6B4633020F85}"/>
              </a:ext>
            </a:extLst>
          </p:cNvPr>
          <p:cNvSpPr>
            <a:spLocks noGrp="1"/>
          </p:cNvSpPr>
          <p:nvPr>
            <p:ph type="dt" sz="half" idx="10"/>
          </p:nvPr>
        </p:nvSpPr>
        <p:spPr/>
        <p:txBody>
          <a:bodyPr/>
          <a:lstStyle/>
          <a:p>
            <a:fld id="{E739DB47-83AB-4A79-9D27-35CC9D1D9EA5}" type="datetimeFigureOut">
              <a:rPr lang="en-IN" smtClean="0"/>
              <a:t>07-05-2023</a:t>
            </a:fld>
            <a:endParaRPr lang="en-IN"/>
          </a:p>
        </p:txBody>
      </p:sp>
      <p:sp>
        <p:nvSpPr>
          <p:cNvPr id="5" name="Footer Placeholder 4">
            <a:extLst>
              <a:ext uri="{FF2B5EF4-FFF2-40B4-BE49-F238E27FC236}">
                <a16:creationId xmlns:a16="http://schemas.microsoft.com/office/drawing/2014/main" id="{129124BE-9FAE-85AE-956E-D926F23B4C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860627-F915-A0CD-31E5-326713B3A48B}"/>
              </a:ext>
            </a:extLst>
          </p:cNvPr>
          <p:cNvSpPr>
            <a:spLocks noGrp="1"/>
          </p:cNvSpPr>
          <p:nvPr>
            <p:ph type="sldNum" sz="quarter" idx="12"/>
          </p:nvPr>
        </p:nvSpPr>
        <p:spPr/>
        <p:txBody>
          <a:bodyPr/>
          <a:lstStyle/>
          <a:p>
            <a:fld id="{3532847A-8673-431B-A715-891B68537B85}" type="slidenum">
              <a:rPr lang="en-IN" smtClean="0"/>
              <a:t>‹#›</a:t>
            </a:fld>
            <a:endParaRPr lang="en-IN"/>
          </a:p>
        </p:txBody>
      </p:sp>
    </p:spTree>
    <p:extLst>
      <p:ext uri="{BB962C8B-B14F-4D97-AF65-F5344CB8AC3E}">
        <p14:creationId xmlns:p14="http://schemas.microsoft.com/office/powerpoint/2010/main" val="305872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56E8-5959-6AAC-968D-85F80A4172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2161E8-EE7E-90C8-7070-ED3F7F48F0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296D0-6C22-312D-CA76-E422C11A69DD}"/>
              </a:ext>
            </a:extLst>
          </p:cNvPr>
          <p:cNvSpPr>
            <a:spLocks noGrp="1"/>
          </p:cNvSpPr>
          <p:nvPr>
            <p:ph type="dt" sz="half" idx="10"/>
          </p:nvPr>
        </p:nvSpPr>
        <p:spPr/>
        <p:txBody>
          <a:bodyPr/>
          <a:lstStyle/>
          <a:p>
            <a:fld id="{E739DB47-83AB-4A79-9D27-35CC9D1D9EA5}" type="datetimeFigureOut">
              <a:rPr lang="en-IN" smtClean="0"/>
              <a:t>07-05-2023</a:t>
            </a:fld>
            <a:endParaRPr lang="en-IN"/>
          </a:p>
        </p:txBody>
      </p:sp>
      <p:sp>
        <p:nvSpPr>
          <p:cNvPr id="5" name="Footer Placeholder 4">
            <a:extLst>
              <a:ext uri="{FF2B5EF4-FFF2-40B4-BE49-F238E27FC236}">
                <a16:creationId xmlns:a16="http://schemas.microsoft.com/office/drawing/2014/main" id="{F3B0767B-4B1F-31BE-8770-899DB5F148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722D7-CE25-38A5-A4E2-DBEADFEEA5E8}"/>
              </a:ext>
            </a:extLst>
          </p:cNvPr>
          <p:cNvSpPr>
            <a:spLocks noGrp="1"/>
          </p:cNvSpPr>
          <p:nvPr>
            <p:ph type="sldNum" sz="quarter" idx="12"/>
          </p:nvPr>
        </p:nvSpPr>
        <p:spPr/>
        <p:txBody>
          <a:bodyPr/>
          <a:lstStyle/>
          <a:p>
            <a:fld id="{3532847A-8673-431B-A715-891B68537B85}" type="slidenum">
              <a:rPr lang="en-IN" smtClean="0"/>
              <a:t>‹#›</a:t>
            </a:fld>
            <a:endParaRPr lang="en-IN"/>
          </a:p>
        </p:txBody>
      </p:sp>
    </p:spTree>
    <p:extLst>
      <p:ext uri="{BB962C8B-B14F-4D97-AF65-F5344CB8AC3E}">
        <p14:creationId xmlns:p14="http://schemas.microsoft.com/office/powerpoint/2010/main" val="392599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1643-3AF6-E1B0-94C9-63ACC6B2FE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EC56C0-0705-2A18-DE05-5BC2B08CA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DF41D7-E275-4D90-1589-055CEC608CF5}"/>
              </a:ext>
            </a:extLst>
          </p:cNvPr>
          <p:cNvSpPr>
            <a:spLocks noGrp="1"/>
          </p:cNvSpPr>
          <p:nvPr>
            <p:ph type="dt" sz="half" idx="10"/>
          </p:nvPr>
        </p:nvSpPr>
        <p:spPr/>
        <p:txBody>
          <a:bodyPr/>
          <a:lstStyle/>
          <a:p>
            <a:fld id="{E739DB47-83AB-4A79-9D27-35CC9D1D9EA5}" type="datetimeFigureOut">
              <a:rPr lang="en-IN" smtClean="0"/>
              <a:t>07-05-2023</a:t>
            </a:fld>
            <a:endParaRPr lang="en-IN"/>
          </a:p>
        </p:txBody>
      </p:sp>
      <p:sp>
        <p:nvSpPr>
          <p:cNvPr id="5" name="Footer Placeholder 4">
            <a:extLst>
              <a:ext uri="{FF2B5EF4-FFF2-40B4-BE49-F238E27FC236}">
                <a16:creationId xmlns:a16="http://schemas.microsoft.com/office/drawing/2014/main" id="{860F8824-7CF2-AE0C-AA1E-4F58E10042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DF91F6-9B19-F5D4-CEE5-51C8202519FC}"/>
              </a:ext>
            </a:extLst>
          </p:cNvPr>
          <p:cNvSpPr>
            <a:spLocks noGrp="1"/>
          </p:cNvSpPr>
          <p:nvPr>
            <p:ph type="sldNum" sz="quarter" idx="12"/>
          </p:nvPr>
        </p:nvSpPr>
        <p:spPr/>
        <p:txBody>
          <a:bodyPr/>
          <a:lstStyle/>
          <a:p>
            <a:fld id="{3532847A-8673-431B-A715-891B68537B85}" type="slidenum">
              <a:rPr lang="en-IN" smtClean="0"/>
              <a:t>‹#›</a:t>
            </a:fld>
            <a:endParaRPr lang="en-IN"/>
          </a:p>
        </p:txBody>
      </p:sp>
    </p:spTree>
    <p:extLst>
      <p:ext uri="{BB962C8B-B14F-4D97-AF65-F5344CB8AC3E}">
        <p14:creationId xmlns:p14="http://schemas.microsoft.com/office/powerpoint/2010/main" val="107042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EFB9C-B7C1-C1AE-8E5B-7C5862ABA6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D25476-6891-4640-E8F1-064B17AEB9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207605-97A8-9095-CCE9-24FAABC0B9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3F8B55-6394-9B2F-17AE-0C52F528B80C}"/>
              </a:ext>
            </a:extLst>
          </p:cNvPr>
          <p:cNvSpPr>
            <a:spLocks noGrp="1"/>
          </p:cNvSpPr>
          <p:nvPr>
            <p:ph type="dt" sz="half" idx="10"/>
          </p:nvPr>
        </p:nvSpPr>
        <p:spPr/>
        <p:txBody>
          <a:bodyPr/>
          <a:lstStyle/>
          <a:p>
            <a:fld id="{E739DB47-83AB-4A79-9D27-35CC9D1D9EA5}" type="datetimeFigureOut">
              <a:rPr lang="en-IN" smtClean="0"/>
              <a:t>07-05-2023</a:t>
            </a:fld>
            <a:endParaRPr lang="en-IN"/>
          </a:p>
        </p:txBody>
      </p:sp>
      <p:sp>
        <p:nvSpPr>
          <p:cNvPr id="6" name="Footer Placeholder 5">
            <a:extLst>
              <a:ext uri="{FF2B5EF4-FFF2-40B4-BE49-F238E27FC236}">
                <a16:creationId xmlns:a16="http://schemas.microsoft.com/office/drawing/2014/main" id="{9C0476AB-1849-57D2-1933-B8154E9F1A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281761-510C-2579-91B0-E2D1DA0861FF}"/>
              </a:ext>
            </a:extLst>
          </p:cNvPr>
          <p:cNvSpPr>
            <a:spLocks noGrp="1"/>
          </p:cNvSpPr>
          <p:nvPr>
            <p:ph type="sldNum" sz="quarter" idx="12"/>
          </p:nvPr>
        </p:nvSpPr>
        <p:spPr/>
        <p:txBody>
          <a:bodyPr/>
          <a:lstStyle/>
          <a:p>
            <a:fld id="{3532847A-8673-431B-A715-891B68537B85}" type="slidenum">
              <a:rPr lang="en-IN" smtClean="0"/>
              <a:t>‹#›</a:t>
            </a:fld>
            <a:endParaRPr lang="en-IN"/>
          </a:p>
        </p:txBody>
      </p:sp>
    </p:spTree>
    <p:extLst>
      <p:ext uri="{BB962C8B-B14F-4D97-AF65-F5344CB8AC3E}">
        <p14:creationId xmlns:p14="http://schemas.microsoft.com/office/powerpoint/2010/main" val="34500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6AAA-EF0C-94FF-1441-38876B5BFA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60F196-BD28-3818-A066-3A9B06A815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FD4254-9752-D676-DC02-B8C16CFA7F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C9EA31-B946-7A51-FCCD-9CE53D16F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DA9695-4DC2-0C47-1CF1-B7DC8BA086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953E1D-709D-0012-6208-BD3AF3DE9ABE}"/>
              </a:ext>
            </a:extLst>
          </p:cNvPr>
          <p:cNvSpPr>
            <a:spLocks noGrp="1"/>
          </p:cNvSpPr>
          <p:nvPr>
            <p:ph type="dt" sz="half" idx="10"/>
          </p:nvPr>
        </p:nvSpPr>
        <p:spPr/>
        <p:txBody>
          <a:bodyPr/>
          <a:lstStyle/>
          <a:p>
            <a:fld id="{E739DB47-83AB-4A79-9D27-35CC9D1D9EA5}" type="datetimeFigureOut">
              <a:rPr lang="en-IN" smtClean="0"/>
              <a:t>07-05-2023</a:t>
            </a:fld>
            <a:endParaRPr lang="en-IN"/>
          </a:p>
        </p:txBody>
      </p:sp>
      <p:sp>
        <p:nvSpPr>
          <p:cNvPr id="8" name="Footer Placeholder 7">
            <a:extLst>
              <a:ext uri="{FF2B5EF4-FFF2-40B4-BE49-F238E27FC236}">
                <a16:creationId xmlns:a16="http://schemas.microsoft.com/office/drawing/2014/main" id="{E2DD1C6D-5A06-7EE4-95CF-8E244EF8AA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E789EF-FCA1-F986-C3C4-68D6BFBD1A1A}"/>
              </a:ext>
            </a:extLst>
          </p:cNvPr>
          <p:cNvSpPr>
            <a:spLocks noGrp="1"/>
          </p:cNvSpPr>
          <p:nvPr>
            <p:ph type="sldNum" sz="quarter" idx="12"/>
          </p:nvPr>
        </p:nvSpPr>
        <p:spPr/>
        <p:txBody>
          <a:bodyPr/>
          <a:lstStyle/>
          <a:p>
            <a:fld id="{3532847A-8673-431B-A715-891B68537B85}" type="slidenum">
              <a:rPr lang="en-IN" smtClean="0"/>
              <a:t>‹#›</a:t>
            </a:fld>
            <a:endParaRPr lang="en-IN"/>
          </a:p>
        </p:txBody>
      </p:sp>
    </p:spTree>
    <p:extLst>
      <p:ext uri="{BB962C8B-B14F-4D97-AF65-F5344CB8AC3E}">
        <p14:creationId xmlns:p14="http://schemas.microsoft.com/office/powerpoint/2010/main" val="321534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017C-1269-34CD-6472-9177766A13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14FE56-CA9D-3908-EED0-C5F3F6C2B2F2}"/>
              </a:ext>
            </a:extLst>
          </p:cNvPr>
          <p:cNvSpPr>
            <a:spLocks noGrp="1"/>
          </p:cNvSpPr>
          <p:nvPr>
            <p:ph type="dt" sz="half" idx="10"/>
          </p:nvPr>
        </p:nvSpPr>
        <p:spPr/>
        <p:txBody>
          <a:bodyPr/>
          <a:lstStyle/>
          <a:p>
            <a:fld id="{E739DB47-83AB-4A79-9D27-35CC9D1D9EA5}" type="datetimeFigureOut">
              <a:rPr lang="en-IN" smtClean="0"/>
              <a:t>07-05-2023</a:t>
            </a:fld>
            <a:endParaRPr lang="en-IN"/>
          </a:p>
        </p:txBody>
      </p:sp>
      <p:sp>
        <p:nvSpPr>
          <p:cNvPr id="4" name="Footer Placeholder 3">
            <a:extLst>
              <a:ext uri="{FF2B5EF4-FFF2-40B4-BE49-F238E27FC236}">
                <a16:creationId xmlns:a16="http://schemas.microsoft.com/office/drawing/2014/main" id="{1166AF97-0DC8-9458-4951-814DAD0049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92C216-924C-2DD0-3C7D-83DCD0ABBF63}"/>
              </a:ext>
            </a:extLst>
          </p:cNvPr>
          <p:cNvSpPr>
            <a:spLocks noGrp="1"/>
          </p:cNvSpPr>
          <p:nvPr>
            <p:ph type="sldNum" sz="quarter" idx="12"/>
          </p:nvPr>
        </p:nvSpPr>
        <p:spPr/>
        <p:txBody>
          <a:bodyPr/>
          <a:lstStyle/>
          <a:p>
            <a:fld id="{3532847A-8673-431B-A715-891B68537B85}" type="slidenum">
              <a:rPr lang="en-IN" smtClean="0"/>
              <a:t>‹#›</a:t>
            </a:fld>
            <a:endParaRPr lang="en-IN"/>
          </a:p>
        </p:txBody>
      </p:sp>
    </p:spTree>
    <p:extLst>
      <p:ext uri="{BB962C8B-B14F-4D97-AF65-F5344CB8AC3E}">
        <p14:creationId xmlns:p14="http://schemas.microsoft.com/office/powerpoint/2010/main" val="2806692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E6E8EC-1B58-75DD-7E61-3E549BDC7091}"/>
              </a:ext>
            </a:extLst>
          </p:cNvPr>
          <p:cNvSpPr>
            <a:spLocks noGrp="1"/>
          </p:cNvSpPr>
          <p:nvPr>
            <p:ph type="dt" sz="half" idx="10"/>
          </p:nvPr>
        </p:nvSpPr>
        <p:spPr/>
        <p:txBody>
          <a:bodyPr/>
          <a:lstStyle/>
          <a:p>
            <a:fld id="{E739DB47-83AB-4A79-9D27-35CC9D1D9EA5}" type="datetimeFigureOut">
              <a:rPr lang="en-IN" smtClean="0"/>
              <a:t>07-05-2023</a:t>
            </a:fld>
            <a:endParaRPr lang="en-IN"/>
          </a:p>
        </p:txBody>
      </p:sp>
      <p:sp>
        <p:nvSpPr>
          <p:cNvPr id="3" name="Footer Placeholder 2">
            <a:extLst>
              <a:ext uri="{FF2B5EF4-FFF2-40B4-BE49-F238E27FC236}">
                <a16:creationId xmlns:a16="http://schemas.microsoft.com/office/drawing/2014/main" id="{C2C85B6E-BAC4-9B15-06DB-C6C385EAB8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BDF896-C780-1E39-8FC6-860C417AB09F}"/>
              </a:ext>
            </a:extLst>
          </p:cNvPr>
          <p:cNvSpPr>
            <a:spLocks noGrp="1"/>
          </p:cNvSpPr>
          <p:nvPr>
            <p:ph type="sldNum" sz="quarter" idx="12"/>
          </p:nvPr>
        </p:nvSpPr>
        <p:spPr/>
        <p:txBody>
          <a:bodyPr/>
          <a:lstStyle/>
          <a:p>
            <a:fld id="{3532847A-8673-431B-A715-891B68537B85}" type="slidenum">
              <a:rPr lang="en-IN" smtClean="0"/>
              <a:t>‹#›</a:t>
            </a:fld>
            <a:endParaRPr lang="en-IN"/>
          </a:p>
        </p:txBody>
      </p:sp>
    </p:spTree>
    <p:extLst>
      <p:ext uri="{BB962C8B-B14F-4D97-AF65-F5344CB8AC3E}">
        <p14:creationId xmlns:p14="http://schemas.microsoft.com/office/powerpoint/2010/main" val="2614163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5077-7E81-CA7F-7422-6BD55E299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854D7C-9EAB-23A6-2631-B8BA9CEA71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7120F5-F9ED-10B6-AC40-3E12EBCC4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D44F05-CB70-5E9A-5017-E00F1E91A4BA}"/>
              </a:ext>
            </a:extLst>
          </p:cNvPr>
          <p:cNvSpPr>
            <a:spLocks noGrp="1"/>
          </p:cNvSpPr>
          <p:nvPr>
            <p:ph type="dt" sz="half" idx="10"/>
          </p:nvPr>
        </p:nvSpPr>
        <p:spPr/>
        <p:txBody>
          <a:bodyPr/>
          <a:lstStyle/>
          <a:p>
            <a:fld id="{E739DB47-83AB-4A79-9D27-35CC9D1D9EA5}" type="datetimeFigureOut">
              <a:rPr lang="en-IN" smtClean="0"/>
              <a:t>07-05-2023</a:t>
            </a:fld>
            <a:endParaRPr lang="en-IN"/>
          </a:p>
        </p:txBody>
      </p:sp>
      <p:sp>
        <p:nvSpPr>
          <p:cNvPr id="6" name="Footer Placeholder 5">
            <a:extLst>
              <a:ext uri="{FF2B5EF4-FFF2-40B4-BE49-F238E27FC236}">
                <a16:creationId xmlns:a16="http://schemas.microsoft.com/office/drawing/2014/main" id="{CB9199C0-1A8C-185B-3021-F76AD45D19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B6F884-FEBC-74B3-6A91-868817DD93D5}"/>
              </a:ext>
            </a:extLst>
          </p:cNvPr>
          <p:cNvSpPr>
            <a:spLocks noGrp="1"/>
          </p:cNvSpPr>
          <p:nvPr>
            <p:ph type="sldNum" sz="quarter" idx="12"/>
          </p:nvPr>
        </p:nvSpPr>
        <p:spPr/>
        <p:txBody>
          <a:bodyPr/>
          <a:lstStyle/>
          <a:p>
            <a:fld id="{3532847A-8673-431B-A715-891B68537B85}" type="slidenum">
              <a:rPr lang="en-IN" smtClean="0"/>
              <a:t>‹#›</a:t>
            </a:fld>
            <a:endParaRPr lang="en-IN"/>
          </a:p>
        </p:txBody>
      </p:sp>
    </p:spTree>
    <p:extLst>
      <p:ext uri="{BB962C8B-B14F-4D97-AF65-F5344CB8AC3E}">
        <p14:creationId xmlns:p14="http://schemas.microsoft.com/office/powerpoint/2010/main" val="236619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0A49-9C5F-4126-61A2-1E2DBA9E2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2F1D6B-1F24-FFCF-0BFB-D79A446E0A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349FBE-CAD0-7127-121D-BB6FC41BE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EC503C-C9B3-0F6C-1322-D4FA81B3A8D0}"/>
              </a:ext>
            </a:extLst>
          </p:cNvPr>
          <p:cNvSpPr>
            <a:spLocks noGrp="1"/>
          </p:cNvSpPr>
          <p:nvPr>
            <p:ph type="dt" sz="half" idx="10"/>
          </p:nvPr>
        </p:nvSpPr>
        <p:spPr/>
        <p:txBody>
          <a:bodyPr/>
          <a:lstStyle/>
          <a:p>
            <a:fld id="{E739DB47-83AB-4A79-9D27-35CC9D1D9EA5}" type="datetimeFigureOut">
              <a:rPr lang="en-IN" smtClean="0"/>
              <a:t>07-05-2023</a:t>
            </a:fld>
            <a:endParaRPr lang="en-IN"/>
          </a:p>
        </p:txBody>
      </p:sp>
      <p:sp>
        <p:nvSpPr>
          <p:cNvPr id="6" name="Footer Placeholder 5">
            <a:extLst>
              <a:ext uri="{FF2B5EF4-FFF2-40B4-BE49-F238E27FC236}">
                <a16:creationId xmlns:a16="http://schemas.microsoft.com/office/drawing/2014/main" id="{3C2CD2C6-66B2-276A-1495-D1177EBD61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B49D45-547A-C3AA-5ECF-05947F865BA1}"/>
              </a:ext>
            </a:extLst>
          </p:cNvPr>
          <p:cNvSpPr>
            <a:spLocks noGrp="1"/>
          </p:cNvSpPr>
          <p:nvPr>
            <p:ph type="sldNum" sz="quarter" idx="12"/>
          </p:nvPr>
        </p:nvSpPr>
        <p:spPr/>
        <p:txBody>
          <a:bodyPr/>
          <a:lstStyle/>
          <a:p>
            <a:fld id="{3532847A-8673-431B-A715-891B68537B85}" type="slidenum">
              <a:rPr lang="en-IN" smtClean="0"/>
              <a:t>‹#›</a:t>
            </a:fld>
            <a:endParaRPr lang="en-IN"/>
          </a:p>
        </p:txBody>
      </p:sp>
    </p:spTree>
    <p:extLst>
      <p:ext uri="{BB962C8B-B14F-4D97-AF65-F5344CB8AC3E}">
        <p14:creationId xmlns:p14="http://schemas.microsoft.com/office/powerpoint/2010/main" val="331033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7E4013-705C-1CC2-0B80-3CBA29D48C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09F77B-EECC-C2D5-6F04-2E0AC08627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EE289D-CFC4-247C-EC52-E32DFD7F14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9DB47-83AB-4A79-9D27-35CC9D1D9EA5}" type="datetimeFigureOut">
              <a:rPr lang="en-IN" smtClean="0"/>
              <a:t>07-05-2023</a:t>
            </a:fld>
            <a:endParaRPr lang="en-IN"/>
          </a:p>
        </p:txBody>
      </p:sp>
      <p:sp>
        <p:nvSpPr>
          <p:cNvPr id="5" name="Footer Placeholder 4">
            <a:extLst>
              <a:ext uri="{FF2B5EF4-FFF2-40B4-BE49-F238E27FC236}">
                <a16:creationId xmlns:a16="http://schemas.microsoft.com/office/drawing/2014/main" id="{E7C5A720-00AF-834A-3B10-294744BDF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DDB9A9-D933-993A-3211-628933CE5C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2847A-8673-431B-A715-891B68537B85}" type="slidenum">
              <a:rPr lang="en-IN" smtClean="0"/>
              <a:t>‹#›</a:t>
            </a:fld>
            <a:endParaRPr lang="en-IN"/>
          </a:p>
        </p:txBody>
      </p:sp>
    </p:spTree>
    <p:extLst>
      <p:ext uri="{BB962C8B-B14F-4D97-AF65-F5344CB8AC3E}">
        <p14:creationId xmlns:p14="http://schemas.microsoft.com/office/powerpoint/2010/main" val="1440667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ight Triangle 8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F90ED-64C1-9E9F-1EAF-73DEB35A6757}"/>
              </a:ext>
            </a:extLst>
          </p:cNvPr>
          <p:cNvSpPr>
            <a:spLocks noGrp="1"/>
          </p:cNvSpPr>
          <p:nvPr>
            <p:ph type="ctrTitle"/>
          </p:nvPr>
        </p:nvSpPr>
        <p:spPr>
          <a:xfrm>
            <a:off x="1285241" y="1008993"/>
            <a:ext cx="9231410" cy="3542045"/>
          </a:xfrm>
        </p:spPr>
        <p:txBody>
          <a:bodyPr anchor="b">
            <a:normAutofit/>
          </a:bodyPr>
          <a:lstStyle/>
          <a:p>
            <a:pPr algn="l"/>
            <a:r>
              <a:rPr lang="en-IN" sz="11500"/>
              <a:t>Team N</a:t>
            </a:r>
          </a:p>
        </p:txBody>
      </p:sp>
      <p:sp>
        <p:nvSpPr>
          <p:cNvPr id="3" name="Subtitle 2">
            <a:extLst>
              <a:ext uri="{FF2B5EF4-FFF2-40B4-BE49-F238E27FC236}">
                <a16:creationId xmlns:a16="http://schemas.microsoft.com/office/drawing/2014/main" id="{6C739DE7-5B13-181E-9273-4C26BA983AE6}"/>
              </a:ext>
            </a:extLst>
          </p:cNvPr>
          <p:cNvSpPr>
            <a:spLocks noGrp="1"/>
          </p:cNvSpPr>
          <p:nvPr>
            <p:ph type="subTitle" idx="1"/>
          </p:nvPr>
        </p:nvSpPr>
        <p:spPr>
          <a:xfrm>
            <a:off x="1285241" y="4582814"/>
            <a:ext cx="7132335" cy="1312657"/>
          </a:xfrm>
        </p:spPr>
        <p:txBody>
          <a:bodyPr anchor="t">
            <a:normAutofit/>
          </a:bodyPr>
          <a:lstStyle/>
          <a:p>
            <a:pPr algn="l"/>
            <a:r>
              <a:rPr lang="en-IN"/>
              <a:t>Sakshi Kishor Khanvilkar (x22117776 @student.ncirl.ie)</a:t>
            </a:r>
          </a:p>
          <a:p>
            <a:pPr algn="l"/>
            <a:r>
              <a:rPr lang="en-IN"/>
              <a:t>Sugandha Sharma (x21236577@student.ncirl.ie)</a:t>
            </a:r>
          </a:p>
        </p:txBody>
      </p:sp>
    </p:spTree>
    <p:extLst>
      <p:ext uri="{BB962C8B-B14F-4D97-AF65-F5344CB8AC3E}">
        <p14:creationId xmlns:p14="http://schemas.microsoft.com/office/powerpoint/2010/main" val="299097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6B80271-AB52-4E69-AC06-92D993A0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2560" y="323519"/>
            <a:ext cx="6096001" cy="6212748"/>
          </a:xfrm>
          <a:custGeom>
            <a:avLst/>
            <a:gdLst>
              <a:gd name="connsiteX0" fmla="*/ 0 w 6096001"/>
              <a:gd name="connsiteY0" fmla="*/ 0 h 6212748"/>
              <a:gd name="connsiteX1" fmla="*/ 1772102 w 6096001"/>
              <a:gd name="connsiteY1" fmla="*/ 0 h 6212748"/>
              <a:gd name="connsiteX2" fmla="*/ 2514601 w 6096001"/>
              <a:gd name="connsiteY2" fmla="*/ 0 h 6212748"/>
              <a:gd name="connsiteX3" fmla="*/ 2514603 w 6096001"/>
              <a:gd name="connsiteY3" fmla="*/ 0 h 6212748"/>
              <a:gd name="connsiteX4" fmla="*/ 6096001 w 6096001"/>
              <a:gd name="connsiteY4" fmla="*/ 0 h 6212748"/>
              <a:gd name="connsiteX5" fmla="*/ 6096001 w 6096001"/>
              <a:gd name="connsiteY5" fmla="*/ 2864954 h 6212748"/>
              <a:gd name="connsiteX6" fmla="*/ 2652556 w 6096001"/>
              <a:gd name="connsiteY6" fmla="*/ 6212748 h 6212748"/>
              <a:gd name="connsiteX7" fmla="*/ 1772102 w 6096001"/>
              <a:gd name="connsiteY7" fmla="*/ 6212748 h 6212748"/>
              <a:gd name="connsiteX8" fmla="*/ 1772102 w 6096001"/>
              <a:gd name="connsiteY8" fmla="*/ 6210962 h 6212748"/>
              <a:gd name="connsiteX9" fmla="*/ 0 w 6096001"/>
              <a:gd name="connsiteY9"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1" h="6212748">
                <a:moveTo>
                  <a:pt x="0" y="0"/>
                </a:moveTo>
                <a:lnTo>
                  <a:pt x="1772102" y="0"/>
                </a:lnTo>
                <a:lnTo>
                  <a:pt x="2514601" y="0"/>
                </a:lnTo>
                <a:lnTo>
                  <a:pt x="2514603" y="0"/>
                </a:lnTo>
                <a:lnTo>
                  <a:pt x="6096001" y="0"/>
                </a:lnTo>
                <a:lnTo>
                  <a:pt x="6096001" y="2864954"/>
                </a:lnTo>
                <a:lnTo>
                  <a:pt x="2652556" y="6212748"/>
                </a:lnTo>
                <a:lnTo>
                  <a:pt x="1772102" y="6212748"/>
                </a:lnTo>
                <a:lnTo>
                  <a:pt x="1772102" y="6210962"/>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D233ACE-F3A1-4543-B9F4-425DDA579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A7D7C1-F53D-9567-B2E5-2627973F9A27}"/>
              </a:ext>
            </a:extLst>
          </p:cNvPr>
          <p:cNvSpPr>
            <a:spLocks noGrp="1"/>
          </p:cNvSpPr>
          <p:nvPr>
            <p:ph type="title"/>
          </p:nvPr>
        </p:nvSpPr>
        <p:spPr>
          <a:xfrm>
            <a:off x="1006899" y="1188637"/>
            <a:ext cx="4281029" cy="4480726"/>
          </a:xfrm>
        </p:spPr>
        <p:txBody>
          <a:bodyPr>
            <a:normAutofit/>
          </a:bodyPr>
          <a:lstStyle/>
          <a:p>
            <a:pPr algn="r"/>
            <a:r>
              <a:rPr lang="en-IN" sz="6100"/>
              <a:t>Introduction</a:t>
            </a:r>
          </a:p>
        </p:txBody>
      </p:sp>
      <p:sp>
        <p:nvSpPr>
          <p:cNvPr id="3" name="Content Placeholder 2">
            <a:extLst>
              <a:ext uri="{FF2B5EF4-FFF2-40B4-BE49-F238E27FC236}">
                <a16:creationId xmlns:a16="http://schemas.microsoft.com/office/drawing/2014/main" id="{A915F5A1-71E1-492C-3B20-80FAC6EB7707}"/>
              </a:ext>
            </a:extLst>
          </p:cNvPr>
          <p:cNvSpPr>
            <a:spLocks noGrp="1"/>
          </p:cNvSpPr>
          <p:nvPr>
            <p:ph idx="1"/>
          </p:nvPr>
        </p:nvSpPr>
        <p:spPr>
          <a:xfrm>
            <a:off x="6253480" y="1855347"/>
            <a:ext cx="4404009" cy="3147306"/>
          </a:xfrm>
        </p:spPr>
        <p:txBody>
          <a:bodyPr anchor="ctr">
            <a:normAutofit/>
          </a:bodyPr>
          <a:lstStyle/>
          <a:p>
            <a:pPr marL="0" indent="0">
              <a:buNone/>
            </a:pPr>
            <a:r>
              <a:rPr lang="en-US" sz="1400" dirty="0"/>
              <a:t>The adoption of electric vehicles (EVs) has been on the rise, particularly in urban areas, and as a result, there is an increasing need for electric vehicle charging stations. However, this demand for charging stations can cause challenges for the electric grid, potentially leading to overloading and power outages. To address this issue, we have undertaken a project to analyze EV charging station data and EV population data in the United States. By analyzing this data, we hope to gain insights into the current state of EV charging infrastructure and to identify areas where improvements are needed. In this project, we aim to provide a comprehensive analysis of the EV charging infrastructure in the US and identify potential solutions for addressing the challenges posed by the increasing demand for EV charging stations.</a:t>
            </a:r>
            <a:endParaRPr lang="en-IN" sz="1400" dirty="0"/>
          </a:p>
        </p:txBody>
      </p:sp>
    </p:spTree>
    <p:extLst>
      <p:ext uri="{BB962C8B-B14F-4D97-AF65-F5344CB8AC3E}">
        <p14:creationId xmlns:p14="http://schemas.microsoft.com/office/powerpoint/2010/main" val="1336899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0DE34B-7D87-EB81-9A01-924241700D50}"/>
              </a:ext>
            </a:extLst>
          </p:cNvPr>
          <p:cNvSpPr>
            <a:spLocks noGrp="1"/>
          </p:cNvSpPr>
          <p:nvPr>
            <p:ph type="title"/>
          </p:nvPr>
        </p:nvSpPr>
        <p:spPr>
          <a:xfrm>
            <a:off x="1285240" y="1050595"/>
            <a:ext cx="8074815" cy="1618489"/>
          </a:xfrm>
        </p:spPr>
        <p:txBody>
          <a:bodyPr anchor="ctr">
            <a:normAutofit/>
          </a:bodyPr>
          <a:lstStyle/>
          <a:p>
            <a:r>
              <a:rPr lang="en-IN" sz="7200"/>
              <a:t>Data Used </a:t>
            </a:r>
          </a:p>
        </p:txBody>
      </p:sp>
      <p:graphicFrame>
        <p:nvGraphicFramePr>
          <p:cNvPr id="22" name="Content Placeholder 2">
            <a:extLst>
              <a:ext uri="{FF2B5EF4-FFF2-40B4-BE49-F238E27FC236}">
                <a16:creationId xmlns:a16="http://schemas.microsoft.com/office/drawing/2014/main" id="{13891EB9-1A26-E0B7-00CE-85EA419D1CC6}"/>
              </a:ext>
            </a:extLst>
          </p:cNvPr>
          <p:cNvGraphicFramePr>
            <a:graphicFrameLocks noGrp="1"/>
          </p:cNvGraphicFramePr>
          <p:nvPr>
            <p:ph idx="1"/>
          </p:nvPr>
        </p:nvGraphicFramePr>
        <p:xfrm>
          <a:off x="1285240" y="2969469"/>
          <a:ext cx="8074815" cy="2800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272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262C87B-205C-4719-AC60-AF13E94F1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ight Triangle 1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4145A3-FB09-48C5-23F9-76941FA7A9AB}"/>
              </a:ext>
            </a:extLst>
          </p:cNvPr>
          <p:cNvSpPr>
            <a:spLocks noGrp="1"/>
          </p:cNvSpPr>
          <p:nvPr>
            <p:ph type="title"/>
          </p:nvPr>
        </p:nvSpPr>
        <p:spPr>
          <a:xfrm>
            <a:off x="6561246" y="1188637"/>
            <a:ext cx="4546725" cy="1642850"/>
          </a:xfrm>
        </p:spPr>
        <p:txBody>
          <a:bodyPr>
            <a:normAutofit/>
          </a:bodyPr>
          <a:lstStyle/>
          <a:p>
            <a:r>
              <a:rPr lang="en-IN" sz="5400"/>
              <a:t>Load data into Mongo Db</a:t>
            </a:r>
          </a:p>
        </p:txBody>
      </p:sp>
      <p:pic>
        <p:nvPicPr>
          <p:cNvPr id="9" name="Picture 8">
            <a:extLst>
              <a:ext uri="{FF2B5EF4-FFF2-40B4-BE49-F238E27FC236}">
                <a16:creationId xmlns:a16="http://schemas.microsoft.com/office/drawing/2014/main" id="{F360372B-D03E-4DB1-F294-2BBA8E8242FA}"/>
              </a:ext>
            </a:extLst>
          </p:cNvPr>
          <p:cNvPicPr>
            <a:picLocks noChangeAspect="1"/>
          </p:cNvPicPr>
          <p:nvPr/>
        </p:nvPicPr>
        <p:blipFill>
          <a:blip r:embed="rId2"/>
          <a:stretch>
            <a:fillRect/>
          </a:stretch>
        </p:blipFill>
        <p:spPr>
          <a:xfrm>
            <a:off x="843280" y="2672080"/>
            <a:ext cx="5252718" cy="2367279"/>
          </a:xfrm>
          <a:prstGeom prst="rect">
            <a:avLst/>
          </a:prstGeom>
        </p:spPr>
      </p:pic>
      <p:sp>
        <p:nvSpPr>
          <p:cNvPr id="3" name="Content Placeholder 2">
            <a:extLst>
              <a:ext uri="{FF2B5EF4-FFF2-40B4-BE49-F238E27FC236}">
                <a16:creationId xmlns:a16="http://schemas.microsoft.com/office/drawing/2014/main" id="{BC53CCBE-87DA-AE52-E2F7-9B7EF024BB8E}"/>
              </a:ext>
            </a:extLst>
          </p:cNvPr>
          <p:cNvSpPr>
            <a:spLocks noGrp="1"/>
          </p:cNvSpPr>
          <p:nvPr>
            <p:ph idx="1"/>
          </p:nvPr>
        </p:nvSpPr>
        <p:spPr>
          <a:xfrm>
            <a:off x="6578932" y="3086513"/>
            <a:ext cx="3630543" cy="2056508"/>
          </a:xfrm>
        </p:spPr>
        <p:txBody>
          <a:bodyPr anchor="t">
            <a:normAutofit/>
          </a:bodyPr>
          <a:lstStyle/>
          <a:p>
            <a:pPr marL="0" indent="0">
              <a:buNone/>
            </a:pPr>
            <a:r>
              <a:rPr lang="en-US" sz="1400"/>
              <a:t>The EV charging station data in CSV format was used as structured data in this research. To import the data into MongoDB, we used the PyMongo Python package to connect to the MongoDB server. Then, to hold the EV charging station data, we established a database called 'DAP_Project' and a collection called 'ev_charging_station'. </a:t>
            </a:r>
            <a:endParaRPr lang="en-IN" sz="1400"/>
          </a:p>
          <a:p>
            <a:pPr marL="0" indent="0">
              <a:buNone/>
            </a:pPr>
            <a:endParaRPr lang="en-IN" sz="1400"/>
          </a:p>
          <a:p>
            <a:pPr marL="0" indent="0">
              <a:buNone/>
            </a:pPr>
            <a:endParaRPr lang="en-IN" sz="1400"/>
          </a:p>
          <a:p>
            <a:pPr marL="0" indent="0">
              <a:buNone/>
            </a:pPr>
            <a:endParaRPr lang="en-IN" sz="1400"/>
          </a:p>
          <a:p>
            <a:pPr marL="0" indent="0">
              <a:buNone/>
            </a:pPr>
            <a:endParaRPr lang="en-IN" sz="1400"/>
          </a:p>
          <a:p>
            <a:pPr marL="0" indent="0">
              <a:buNone/>
            </a:pPr>
            <a:endParaRPr lang="en-IN" sz="1400"/>
          </a:p>
          <a:p>
            <a:pPr marL="0" indent="0">
              <a:buNone/>
            </a:pPr>
            <a:endParaRPr lang="en-IN" sz="1400"/>
          </a:p>
          <a:p>
            <a:pPr marL="0" indent="0">
              <a:buNone/>
            </a:pPr>
            <a:endParaRPr lang="en-IN" sz="1400"/>
          </a:p>
          <a:p>
            <a:pPr marL="0" indent="0">
              <a:buNone/>
            </a:pPr>
            <a:endParaRPr lang="en-IN" sz="1400"/>
          </a:p>
          <a:p>
            <a:pPr marL="0" indent="0">
              <a:buNone/>
            </a:pPr>
            <a:endParaRPr lang="en-IN" sz="1400"/>
          </a:p>
          <a:p>
            <a:pPr marL="0" indent="0">
              <a:buNone/>
            </a:pPr>
            <a:endParaRPr lang="en-IN" sz="1400"/>
          </a:p>
        </p:txBody>
      </p:sp>
    </p:spTree>
    <p:extLst>
      <p:ext uri="{BB962C8B-B14F-4D97-AF65-F5344CB8AC3E}">
        <p14:creationId xmlns:p14="http://schemas.microsoft.com/office/powerpoint/2010/main" val="64977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4">
            <a:extLst>
              <a:ext uri="{FF2B5EF4-FFF2-40B4-BE49-F238E27FC236}">
                <a16:creationId xmlns:a16="http://schemas.microsoft.com/office/drawing/2014/main" id="{7262C87B-205C-4719-AC60-AF13E94F1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ight Triangle 26">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D2609-070B-179C-F8AA-1E504C4DF13A}"/>
              </a:ext>
            </a:extLst>
          </p:cNvPr>
          <p:cNvSpPr>
            <a:spLocks noGrp="1"/>
          </p:cNvSpPr>
          <p:nvPr>
            <p:ph type="title"/>
          </p:nvPr>
        </p:nvSpPr>
        <p:spPr>
          <a:xfrm>
            <a:off x="6561246" y="1188637"/>
            <a:ext cx="4546725" cy="1642850"/>
          </a:xfrm>
        </p:spPr>
        <p:txBody>
          <a:bodyPr>
            <a:normAutofit/>
          </a:bodyPr>
          <a:lstStyle/>
          <a:p>
            <a:r>
              <a:rPr lang="en-IN" sz="5400"/>
              <a:t>ETL Process</a:t>
            </a:r>
            <a:endParaRPr lang="en-IN" sz="5400" dirty="0"/>
          </a:p>
        </p:txBody>
      </p:sp>
      <p:pic>
        <p:nvPicPr>
          <p:cNvPr id="11" name="Picture 10" descr="Diagram&#10;&#10;Description automatically generated">
            <a:extLst>
              <a:ext uri="{FF2B5EF4-FFF2-40B4-BE49-F238E27FC236}">
                <a16:creationId xmlns:a16="http://schemas.microsoft.com/office/drawing/2014/main" id="{82D5BEAB-463D-CCBC-AEBF-6A5D60A29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802" y="1266742"/>
            <a:ext cx="2633119" cy="4304324"/>
          </a:xfrm>
          <a:prstGeom prst="rect">
            <a:avLst/>
          </a:prstGeom>
        </p:spPr>
      </p:pic>
      <p:sp>
        <p:nvSpPr>
          <p:cNvPr id="3" name="Content Placeholder 2">
            <a:extLst>
              <a:ext uri="{FF2B5EF4-FFF2-40B4-BE49-F238E27FC236}">
                <a16:creationId xmlns:a16="http://schemas.microsoft.com/office/drawing/2014/main" id="{8C3D00B2-8318-8B67-A74A-64BE6CC69FF5}"/>
              </a:ext>
            </a:extLst>
          </p:cNvPr>
          <p:cNvSpPr>
            <a:spLocks noGrp="1"/>
          </p:cNvSpPr>
          <p:nvPr>
            <p:ph idx="1"/>
          </p:nvPr>
        </p:nvSpPr>
        <p:spPr>
          <a:xfrm>
            <a:off x="6578932" y="3086513"/>
            <a:ext cx="3630543" cy="2056508"/>
          </a:xfrm>
        </p:spPr>
        <p:txBody>
          <a:bodyPr anchor="t">
            <a:normAutofit/>
          </a:bodyPr>
          <a:lstStyle/>
          <a:p>
            <a:r>
              <a:rPr lang="en-US" sz="1600"/>
              <a:t>The ETL (Extract, Transform, Load) process was applied to the data, which involved cleaning and transforming the data to make it suitable for analysis. This process included handling missing data, converting data types, and creating new columns based on the existing data.</a:t>
            </a:r>
          </a:p>
          <a:p>
            <a:endParaRPr lang="en-IN" sz="1600"/>
          </a:p>
        </p:txBody>
      </p:sp>
    </p:spTree>
    <p:extLst>
      <p:ext uri="{BB962C8B-B14F-4D97-AF65-F5344CB8AC3E}">
        <p14:creationId xmlns:p14="http://schemas.microsoft.com/office/powerpoint/2010/main" val="2081118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41C67D0-A496-4B86-BF61-263FF9EFD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ight Triangle 3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7781E-9816-F122-4F2D-A5D2B77C14AB}"/>
              </a:ext>
            </a:extLst>
          </p:cNvPr>
          <p:cNvSpPr>
            <a:spLocks noGrp="1"/>
          </p:cNvSpPr>
          <p:nvPr>
            <p:ph type="title"/>
          </p:nvPr>
        </p:nvSpPr>
        <p:spPr>
          <a:xfrm>
            <a:off x="5780700" y="1188637"/>
            <a:ext cx="5327272" cy="1642850"/>
          </a:xfrm>
        </p:spPr>
        <p:txBody>
          <a:bodyPr vert="horz" lIns="91440" tIns="45720" rIns="91440" bIns="45720" rtlCol="0" anchor="ctr">
            <a:normAutofit/>
          </a:bodyPr>
          <a:lstStyle/>
          <a:p>
            <a:r>
              <a:rPr lang="en-US" sz="3400" b="1"/>
              <a:t>Load data into Postgres DB</a:t>
            </a:r>
            <a:br>
              <a:rPr lang="en-US" sz="3400"/>
            </a:br>
            <a:br>
              <a:rPr lang="en-US" sz="3400"/>
            </a:br>
            <a:endParaRPr lang="en-US" sz="3400"/>
          </a:p>
        </p:txBody>
      </p:sp>
      <p:pic>
        <p:nvPicPr>
          <p:cNvPr id="5" name="Content Placeholder 4">
            <a:extLst>
              <a:ext uri="{FF2B5EF4-FFF2-40B4-BE49-F238E27FC236}">
                <a16:creationId xmlns:a16="http://schemas.microsoft.com/office/drawing/2014/main" id="{56665243-41C3-92C6-2B17-793052863E13}"/>
              </a:ext>
            </a:extLst>
          </p:cNvPr>
          <p:cNvPicPr>
            <a:picLocks noGrp="1" noChangeAspect="1"/>
          </p:cNvPicPr>
          <p:nvPr>
            <p:ph idx="1"/>
          </p:nvPr>
        </p:nvPicPr>
        <p:blipFill rotWithShape="1">
          <a:blip r:embed="rId2"/>
          <a:srcRect r="2" b="9151"/>
          <a:stretch/>
        </p:blipFill>
        <p:spPr>
          <a:xfrm>
            <a:off x="1285240" y="1279798"/>
            <a:ext cx="3523827" cy="1984882"/>
          </a:xfrm>
          <a:prstGeom prst="rect">
            <a:avLst/>
          </a:prstGeom>
        </p:spPr>
      </p:pic>
      <p:pic>
        <p:nvPicPr>
          <p:cNvPr id="7" name="Picture 6">
            <a:extLst>
              <a:ext uri="{FF2B5EF4-FFF2-40B4-BE49-F238E27FC236}">
                <a16:creationId xmlns:a16="http://schemas.microsoft.com/office/drawing/2014/main" id="{9C6D49F5-B16F-2A0D-44BE-1ADF44B6070C}"/>
              </a:ext>
            </a:extLst>
          </p:cNvPr>
          <p:cNvPicPr>
            <a:picLocks noChangeAspect="1"/>
          </p:cNvPicPr>
          <p:nvPr/>
        </p:nvPicPr>
        <p:blipFill rotWithShape="1">
          <a:blip r:embed="rId3"/>
          <a:srcRect r="2" b="2041"/>
          <a:stretch/>
        </p:blipFill>
        <p:spPr>
          <a:xfrm>
            <a:off x="1286926" y="3579770"/>
            <a:ext cx="3520455" cy="1982985"/>
          </a:xfrm>
          <a:prstGeom prst="rect">
            <a:avLst/>
          </a:prstGeom>
        </p:spPr>
      </p:pic>
      <p:sp>
        <p:nvSpPr>
          <p:cNvPr id="11" name="TextBox 10">
            <a:extLst>
              <a:ext uri="{FF2B5EF4-FFF2-40B4-BE49-F238E27FC236}">
                <a16:creationId xmlns:a16="http://schemas.microsoft.com/office/drawing/2014/main" id="{9A0BF8CE-A876-0194-9786-9D3C4B784A14}"/>
              </a:ext>
            </a:extLst>
          </p:cNvPr>
          <p:cNvSpPr txBox="1"/>
          <p:nvPr/>
        </p:nvSpPr>
        <p:spPr>
          <a:xfrm>
            <a:off x="5780700" y="3086514"/>
            <a:ext cx="4470533" cy="1852490"/>
          </a:xfrm>
          <a:prstGeom prst="rect">
            <a:avLst/>
          </a:prstGeom>
        </p:spPr>
        <p:txBody>
          <a:bodyPr vert="horz" lIns="91440" tIns="45720" rIns="91440" bIns="45720" rtlCol="0" anchor="t">
            <a:normAutofit/>
          </a:bodyPr>
          <a:lstStyle/>
          <a:p>
            <a:pPr marL="57150" indent="-228600">
              <a:lnSpc>
                <a:spcPct val="90000"/>
              </a:lnSpc>
              <a:spcAft>
                <a:spcPts val="600"/>
              </a:spcAft>
              <a:buFont typeface="Arial" panose="020B0604020202020204" pitchFamily="34" charset="0"/>
              <a:buChar char="•"/>
            </a:pPr>
            <a:r>
              <a:rPr lang="en-US" sz="2000" b="0" i="0" dirty="0">
                <a:effectLst/>
              </a:rPr>
              <a:t>By storing the data in a PostgreSQL database, we can leverage the capabilities of SQL to easily query and manipulate the data, as well as utilize a variety of analytics tools for deeper insights. </a:t>
            </a:r>
            <a:endParaRPr lang="en-US" sz="2000"/>
          </a:p>
        </p:txBody>
      </p:sp>
    </p:spTree>
    <p:extLst>
      <p:ext uri="{BB962C8B-B14F-4D97-AF65-F5344CB8AC3E}">
        <p14:creationId xmlns:p14="http://schemas.microsoft.com/office/powerpoint/2010/main" val="283805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457</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Team N</vt:lpstr>
      <vt:lpstr>Introduction</vt:lpstr>
      <vt:lpstr>Data Used </vt:lpstr>
      <vt:lpstr>Load data into Mongo Db</vt:lpstr>
      <vt:lpstr>ETL Process</vt:lpstr>
      <vt:lpstr>Load data into Postgres DB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dc:title>
  <dc:creator>Sakshi Kishor Khanvilkar</dc:creator>
  <cp:lastModifiedBy>Sakshi Kishor Khanvilkar</cp:lastModifiedBy>
  <cp:revision>4</cp:revision>
  <dcterms:created xsi:type="dcterms:W3CDTF">2023-05-07T12:07:08Z</dcterms:created>
  <dcterms:modified xsi:type="dcterms:W3CDTF">2023-05-07T18:57:22Z</dcterms:modified>
</cp:coreProperties>
</file>