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920A-A3A1-1AE4-F888-7750879DD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4E3D8-4CE5-945B-B2E4-814E4B718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BD1CB-8B29-3A28-6586-4BF75FB1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9884-E109-2844-8793-FE867DD8854B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787A3-95F8-D78F-05C8-17462644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417AE-FA9D-86B5-C501-A3C3AFE0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E980-2D1D-CB46-9E65-205D58D0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0985-DBD1-15D6-23AE-6D7A12908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CED44-1911-2949-80D4-75CCF4951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CF479-839A-B36F-CE25-DE52AA02C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9884-E109-2844-8793-FE867DD8854B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7076E-CACB-AAA1-0A5F-61BD728D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6B0B3-8BF6-5DB1-DD29-E5C4F7CD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E980-2D1D-CB46-9E65-205D58D0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8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BF5C21-4248-2F8F-F666-286A414BD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A3F48-31DC-0B9A-E4F3-5C9473BFF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6A11E-F7C0-72B6-1DD1-BA993918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9884-E109-2844-8793-FE867DD8854B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33A3C-4E12-F614-58A0-D1191799F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083D1-5250-3B1F-17E0-51840A88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E980-2D1D-CB46-9E65-205D58D0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7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9426-3455-800E-5338-821F2B2D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467C5-AFB8-7543-EE5E-1D5986448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93B37-6C3C-E511-C977-E390484C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9884-E109-2844-8793-FE867DD8854B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CE48E-01F3-FB6B-2C71-EBA64B11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941F6-EDA7-28FC-A789-ED201BC0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E980-2D1D-CB46-9E65-205D58D0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9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891D-9CC2-7927-4004-86C7FC0AB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8A08D-064B-453E-85C7-484DE9DB9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711A5-A648-1929-43F1-7F3DF482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9884-E109-2844-8793-FE867DD8854B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843BF-B35B-6669-3D49-D460753C2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D6024-F9AA-8881-4BAC-AEFE637B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E980-2D1D-CB46-9E65-205D58D0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6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BCE1-393E-9433-E6BA-54055013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162E5-4AD8-73D8-795D-0A68288BA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D8355-15B9-5287-A00E-9B12BA439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D90E7-88EF-0A85-B228-C0392D9E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9884-E109-2844-8793-FE867DD8854B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4A601-473B-4994-E2C8-3ECF1C9E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7B367-81A1-D75D-2D33-1224AF0C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E980-2D1D-CB46-9E65-205D58D0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0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27678-11A2-F4F5-FFE2-06703EDB7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50445-AEDB-474D-1E5F-EA54759A6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828B1-C1AC-FCAF-423D-51873CF9D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9919C4-5610-53F1-31E3-D711E7D4B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2FC1E3-B722-4A3A-387B-E85704C6E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E6670-8A40-A293-7522-88C3FC15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9884-E109-2844-8793-FE867DD8854B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ACB8A9-87EC-102D-722F-A55C0254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41E5E-D70E-6C31-0957-980BE67F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E980-2D1D-CB46-9E65-205D58D0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1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1199-58A6-5E94-65A9-940C5AB4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FCF5AA-F510-634C-2598-139037C2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9884-E109-2844-8793-FE867DD8854B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5E3B20-721D-2BE6-9AE2-468D2B8B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8B488-0898-921B-FC61-C2D220BB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E980-2D1D-CB46-9E65-205D58D0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2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73ABD-5130-9320-DDF7-5B840F0C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9884-E109-2844-8793-FE867DD8854B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007388-8EE4-6952-9195-9F016207F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4CE98-184C-5129-A53E-F84F1940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E980-2D1D-CB46-9E65-205D58D0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1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8C59-799B-EA80-1176-E6E9B962E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9477D-8F26-EC2C-8760-8CC1C1C1D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1210E-099D-ED0B-4AED-81021FBAF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14C09-D48B-F6DC-D50D-3F3E6CDA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9884-E109-2844-8793-FE867DD8854B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B3BA9-85A0-4E42-25C8-BD376818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2B328-384D-FA1B-4CE0-6A210A3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E980-2D1D-CB46-9E65-205D58D0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4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C051-7CED-981E-0BD7-D07F9C6A9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7FD3C-1601-B633-9062-314FF8745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15D48-E3F9-D596-8FAD-14531142E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9A2AA-5F7F-4602-76E6-79BB1BA11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9884-E109-2844-8793-FE867DD8854B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CD3E5-4476-B024-90BC-9AA45A39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AE247-8F5E-7802-0F59-50E78BE7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E980-2D1D-CB46-9E65-205D58D0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4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A78E1-AD06-B01B-D300-788CC46CC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FFFA0-682D-D81D-6FCF-16E3A3DA9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FD6A5-1DFC-47FA-2080-D6ABD15DE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A29884-E109-2844-8793-FE867DD8854B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43348-66B2-2D07-5FCC-634AB7873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D6AB4-3016-A0E7-369B-3450AD91F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68E980-2D1D-CB46-9E65-205D58D0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0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5B24-CE32-AC9B-FAA1-2BC58201D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289" y="1794715"/>
            <a:ext cx="10325711" cy="381637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tx2">
                    <a:lumMod val="50000"/>
                    <a:lumOff val="50000"/>
                  </a:schemeClr>
                </a:solidFill>
                <a:latin typeface="Amasis MT Pro Medium" panose="02040604050005020304" pitchFamily="18" charset="0"/>
              </a:rPr>
              <a:t>CASE STUDY : AGILE DEVELOPMENT ANALYSIS FOR TINY CORP’S PAYMENT SOLUTION</a:t>
            </a:r>
            <a:br>
              <a:rPr lang="en-IN" b="1" dirty="0">
                <a:latin typeface="Amasis MT Pro Medium" panose="02040604050005020304" pitchFamily="18" charset="0"/>
              </a:rPr>
            </a:br>
            <a:endParaRPr lang="en-US" b="1" dirty="0">
              <a:solidFill>
                <a:schemeClr val="tx2">
                  <a:lumMod val="50000"/>
                  <a:lumOff val="50000"/>
                </a:schemeClr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523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872C-EDAE-75EB-F254-59F99C001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Sprint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6B88-1392-2EF0-E7E9-6F5AB425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Sprint 1 (Weeks 1-2) :</a:t>
            </a:r>
            <a:r>
              <a:rPr lang="en-IN" dirty="0"/>
              <a:t>Initial development of Self-Service features.
</a:t>
            </a:r>
            <a:r>
              <a:rPr lang="en-IN" b="1" dirty="0"/>
              <a:t>Sprint 2 (Weeks 3-4):</a:t>
            </a:r>
            <a:r>
              <a:rPr lang="en-IN" dirty="0"/>
              <a:t> Finalize Self-Service features and start initial work on Loyalty Program.
</a:t>
            </a:r>
            <a:r>
              <a:rPr lang="en-IN" b="1" dirty="0"/>
              <a:t>Sprint 3 (Weeks 5-6): </a:t>
            </a:r>
            <a:r>
              <a:rPr lang="en-IN" dirty="0"/>
              <a:t>Complete Loyalty Program setup and enhancements.
</a:t>
            </a:r>
            <a:r>
              <a:rPr lang="en-IN" b="1" dirty="0"/>
              <a:t>Sprint 4 (Weeks 7-8):</a:t>
            </a:r>
            <a:r>
              <a:rPr lang="en-IN" dirty="0"/>
              <a:t>Finalize any remaining Loyalty Program features and begin analysis for the next feature.
</a:t>
            </a:r>
            <a:r>
              <a:rPr lang="en-IN" b="1" dirty="0"/>
              <a:t>Sprint 5 (Weeks 9-10):</a:t>
            </a:r>
            <a:r>
              <a:rPr lang="en-IN" dirty="0"/>
              <a:t>Focus: Identify new features and address any critical bugs.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46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AF3E-0184-7401-1A7B-F8C0CAF0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Testing and Quality Assurance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92276-35E1-AE21-E1B0-4A4F28468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Unit Testing: </a:t>
            </a:r>
            <a:r>
              <a:rPr lang="en-IN" dirty="0"/>
              <a:t>Ensure individual components of the self-service and loyalty features function correctly.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Integration Testing: </a:t>
            </a:r>
            <a:r>
              <a:rPr lang="en-IN" dirty="0"/>
              <a:t>Test interactions between new features and existing systems to ensure they work seamlessly together.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User Acceptance Testing (UAT):</a:t>
            </a:r>
            <a:r>
              <a:rPr lang="en-IN" dirty="0"/>
              <a:t> Engage stakeholders and selected Billing Clients to validate that the features meet their needs and expectations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9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6B07-61AB-7BFA-52C5-EF56DE8A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  <a:endParaRPr lang="en-US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29C03-AC59-1932-831C-EF54A8BBA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Overview:</a:t>
            </a:r>
            <a:r>
              <a:rPr lang="en-IN" b="1" dirty="0"/>
              <a:t> </a:t>
            </a:r>
            <a:r>
              <a:rPr lang="en-US" dirty="0"/>
              <a:t>Successfully developed and launched features aimed at enhancing user experience for both Customers and Billing Clients.</a:t>
            </a: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b="1" dirty="0"/>
              <a:t>Successful Implementation:</a:t>
            </a:r>
            <a:r>
              <a:rPr lang="en-IN" b="1" dirty="0"/>
              <a:t> </a:t>
            </a:r>
            <a:r>
              <a:rPr lang="en-US" dirty="0"/>
              <a:t>Launched the Self-Service feature, allowing Billing Clients to manage their payment preferences </a:t>
            </a:r>
            <a:r>
              <a:rPr lang="en-US" dirty="0" err="1"/>
              <a:t>independently.Introduced</a:t>
            </a:r>
            <a:r>
              <a:rPr lang="en-US" dirty="0"/>
              <a:t> a Loyalty Program that incentivizes on-time payments, boosting retention for our Customers.</a:t>
            </a:r>
          </a:p>
        </p:txBody>
      </p:sp>
    </p:spTree>
    <p:extLst>
      <p:ext uri="{BB962C8B-B14F-4D97-AF65-F5344CB8AC3E}">
        <p14:creationId xmlns:p14="http://schemas.microsoft.com/office/powerpoint/2010/main" val="105668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57CD-6D56-4A48-950E-374DDE84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  <a:latin typeface="Amasis MT Pro Medium" panose="02000000000000000000" pitchFamily="2" charset="0"/>
                <a:ea typeface="Amasis MT Pro Medium" panose="02000000000000000000" pitchFamily="2" charset="0"/>
              </a:rPr>
              <a:t>Introduction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  <a:latin typeface="Amasis MT Pro Medium" panose="02000000000000000000" pitchFamily="2" charset="0"/>
              <a:ea typeface="Amasis MT Pro Medium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95148-1860-8E07-F03D-05AC27EC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      </a:t>
            </a:r>
            <a:r>
              <a:rPr lang="en-IN" dirty="0"/>
              <a:t>Tiny Corp is a startup focused on enabling businesses to collect recurring  payments through our  software platform.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b="1" dirty="0"/>
              <a:t>User Definitions:</a:t>
            </a:r>
          </a:p>
          <a:p>
            <a:pPr marL="0" indent="0">
              <a:buNone/>
            </a:pPr>
            <a:r>
              <a:rPr lang="en-IN" dirty="0"/>
              <a:t>Customers using Tiny Corp’s system to manage payments. </a:t>
            </a:r>
          </a:p>
          <a:p>
            <a:pPr marL="0" indent="0">
              <a:buNone/>
            </a:pPr>
            <a:r>
              <a:rPr lang="en-IN" dirty="0"/>
              <a:t>Billing Clients paying Customers through our platform.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6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1514-2746-8EB5-0B1D-377F29B6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  <a:latin typeface="Amasis MT Pro Medium" panose="02040604050005020304" pitchFamily="18" charset="0"/>
                <a:ea typeface="Amasis MT Pro Black" panose="02000000000000000000" pitchFamily="2" charset="0"/>
              </a:rPr>
              <a:t>Challenge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  <a:latin typeface="Amasis MT Pro Medium" panose="02040604050005020304" pitchFamily="18" charset="0"/>
              <a:ea typeface="Amasis MT Pro Black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FFF4B-CD83-4480-5615-0C19AFEE5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IN" b="1" dirty="0"/>
              <a:t>Unexpected shift: </a:t>
            </a:r>
            <a:r>
              <a:rPr lang="en-IN" dirty="0"/>
              <a:t>The product roadmap was altered , leading to the discarding of planned work for next  2- 3 weeks.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r>
              <a:rPr lang="en-IN" b="1" dirty="0"/>
              <a:t>New priorities:</a:t>
            </a: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b="1" dirty="0"/>
              <a:t>  Loyalty Program </a:t>
            </a:r>
            <a:r>
              <a:rPr lang="en-IN" dirty="0"/>
              <a:t>allows customers to offer discount based on         timely payments from their Billing Clients.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b="1" dirty="0"/>
              <a:t>Self-Service Payment Changes </a:t>
            </a:r>
            <a:r>
              <a:rPr lang="en-IN" dirty="0"/>
              <a:t>empowers Billing Clients to update their payment methods without needing to call support.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26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6FC0-0874-C2A0-B2F4-53911360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4050"/>
          </a:xfrm>
        </p:spPr>
        <p:txBody>
          <a:bodyPr/>
          <a:lstStyle/>
          <a:p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  <a:latin typeface="Amasis MT Pro Medium" panose="02040604050005020304" pitchFamily="18" charset="0"/>
              </a:rPr>
              <a:t>Actions Taken : BACCM Framework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01506-CE24-C875-BEF1-BDD26710A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647"/>
            <a:ext cx="10515600" cy="4722236"/>
          </a:xfrm>
        </p:spPr>
        <p:txBody>
          <a:bodyPr/>
          <a:lstStyle/>
          <a:p>
            <a:r>
              <a:rPr lang="en-IN" b="1" dirty="0"/>
              <a:t>Change</a:t>
            </a:r>
            <a:r>
              <a:rPr lang="en-IN" dirty="0"/>
              <a:t>: Identified the need for new capabilities for both Customers and Billing Clients</a:t>
            </a:r>
          </a:p>
          <a:p>
            <a:r>
              <a:rPr lang="en-IN" b="1" dirty="0"/>
              <a:t>Solutions</a:t>
            </a:r>
            <a:r>
              <a:rPr lang="en-IN" dirty="0"/>
              <a:t>: </a:t>
            </a:r>
            <a:r>
              <a:rPr lang="en-IN" b="1" dirty="0"/>
              <a:t>Loyalty Program</a:t>
            </a:r>
            <a:r>
              <a:rPr lang="en-IN" dirty="0"/>
              <a:t> for Customers and </a:t>
            </a:r>
            <a:r>
              <a:rPr lang="en-IN" b="1" dirty="0"/>
              <a:t>Self-Service Payment Changes </a:t>
            </a:r>
            <a:r>
              <a:rPr lang="en-IN" dirty="0"/>
              <a:t>for Billing Clients. </a:t>
            </a:r>
          </a:p>
          <a:p>
            <a:r>
              <a:rPr lang="en-IN" b="1" dirty="0"/>
              <a:t>Contexts</a:t>
            </a:r>
            <a:r>
              <a:rPr lang="en-IN" dirty="0"/>
              <a:t>: Emphasized the urgency of starting software development to maximize efficiency and minimize wasted resources. </a:t>
            </a:r>
          </a:p>
          <a:p>
            <a:r>
              <a:rPr lang="en-IN" b="1" dirty="0"/>
              <a:t>Value:</a:t>
            </a:r>
            <a:r>
              <a:rPr lang="en-IN" dirty="0"/>
              <a:t> Increased satisfaction for Billing Clients. Enhanced product value for Customers and a competitive edge in the market. </a:t>
            </a:r>
          </a:p>
        </p:txBody>
      </p:sp>
    </p:spTree>
    <p:extLst>
      <p:ext uri="{BB962C8B-B14F-4D97-AF65-F5344CB8AC3E}">
        <p14:creationId xmlns:p14="http://schemas.microsoft.com/office/powerpoint/2010/main" val="90085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0CACD-5D19-5ED6-DABD-B0561C3BE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620" y="550106"/>
            <a:ext cx="10449180" cy="5673985"/>
          </a:xfrm>
        </p:spPr>
        <p:txBody>
          <a:bodyPr>
            <a:noAutofit/>
          </a:bodyPr>
          <a:lstStyle/>
          <a:p>
            <a:r>
              <a:rPr lang="en-IN" sz="2400" b="1" dirty="0"/>
              <a:t>Stakeholders</a:t>
            </a:r>
            <a:r>
              <a:rPr lang="en-IN" sz="2400" dirty="0"/>
              <a:t>: Identified key stakeholders involved in the process:</a:t>
            </a:r>
          </a:p>
          <a:p>
            <a:pPr marL="0" indent="0">
              <a:buNone/>
            </a:pPr>
            <a:r>
              <a:rPr lang="en-IN" sz="2400" dirty="0"/>
              <a:t>  Product Management</a:t>
            </a:r>
          </a:p>
          <a:p>
            <a:pPr marL="0" indent="0">
              <a:buNone/>
            </a:pPr>
            <a:r>
              <a:rPr lang="en-IN" sz="2400" dirty="0"/>
              <a:t>  Developers</a:t>
            </a:r>
          </a:p>
          <a:p>
            <a:pPr marL="0" indent="0">
              <a:buNone/>
            </a:pPr>
            <a:r>
              <a:rPr lang="en-IN" sz="2400" dirty="0"/>
              <a:t>  Customers </a:t>
            </a:r>
          </a:p>
          <a:p>
            <a:pPr marL="0" indent="0">
              <a:buNone/>
            </a:pPr>
            <a:r>
              <a:rPr lang="en-IN" sz="2400" dirty="0"/>
              <a:t>  Billing Clients</a:t>
            </a:r>
          </a:p>
          <a:p>
            <a:pPr marL="0" indent="0">
              <a:buNone/>
            </a:pPr>
            <a:r>
              <a:rPr lang="en-IN" sz="2400" dirty="0"/>
              <a:t>  Training Team </a:t>
            </a:r>
          </a:p>
          <a:p>
            <a:pPr marL="0" indent="0">
              <a:buNone/>
            </a:pPr>
            <a:r>
              <a:rPr lang="en-IN" sz="2400" dirty="0"/>
              <a:t>  User Experience Team </a:t>
            </a:r>
          </a:p>
          <a:p>
            <a:pPr marL="0" indent="0">
              <a:buNone/>
            </a:pPr>
            <a:r>
              <a:rPr lang="en-IN" sz="2400" dirty="0"/>
              <a:t>  Service Team</a:t>
            </a:r>
          </a:p>
          <a:p>
            <a:r>
              <a:rPr lang="en-IN" sz="2400" b="1" dirty="0"/>
              <a:t>Needs:</a:t>
            </a:r>
          </a:p>
          <a:p>
            <a:pPr marL="0" indent="0">
              <a:buNone/>
            </a:pPr>
            <a:r>
              <a:rPr lang="en-IN" sz="2400" b="1" dirty="0"/>
              <a:t> </a:t>
            </a:r>
            <a:r>
              <a:rPr lang="en-IN" sz="2400" dirty="0"/>
              <a:t>Internal needs: Improve speed and reduce waste.</a:t>
            </a:r>
          </a:p>
          <a:p>
            <a:pPr marL="0" indent="0">
              <a:buNone/>
            </a:pPr>
            <a:r>
              <a:rPr lang="en-IN" sz="2400" dirty="0"/>
              <a:t> Customer needs: Drive retention through the loyalty program.
 Billing Client needs: Increase convenience with the self-service             </a:t>
            </a:r>
          </a:p>
          <a:p>
            <a:pPr marL="0" indent="0">
              <a:buNone/>
            </a:pPr>
            <a:r>
              <a:rPr lang="en-IN" sz="2400" dirty="0"/>
              <a:t> payment changes</a:t>
            </a:r>
          </a:p>
        </p:txBody>
      </p:sp>
    </p:spTree>
    <p:extLst>
      <p:ext uri="{BB962C8B-B14F-4D97-AF65-F5344CB8AC3E}">
        <p14:creationId xmlns:p14="http://schemas.microsoft.com/office/powerpoint/2010/main" val="282315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BC72-BC22-FC2E-88BD-6BA8D4D6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Gathering Requirements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1448F-A134-FE66-3299-52B87A7DA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IN" b="1" dirty="0"/>
              <a:t>Elicitation Techniques:</a:t>
            </a:r>
            <a:r>
              <a:rPr lang="en-IN" dirty="0"/>
              <a:t> Conducted discussions with key stakeholders, including the Product Owner and SMEs, to gather insights and collaborative sessions with the development team and stakeholders.</a:t>
            </a:r>
          </a:p>
          <a:p>
            <a:r>
              <a:rPr lang="en-IN" b="1" dirty="0"/>
              <a:t>Documentation Approach:</a:t>
            </a:r>
            <a:r>
              <a:rPr lang="en-IN" dirty="0"/>
              <a:t> Maintained records of discussions and decisions for future reference, ensuring a historical context for the requirements.</a:t>
            </a:r>
          </a:p>
          <a:p>
            <a:r>
              <a:rPr lang="en-IN" b="1" dirty="0"/>
              <a:t>Iterative Process:</a:t>
            </a:r>
            <a:r>
              <a:rPr lang="en-IN" dirty="0"/>
              <a:t> Planned for ongoing refinement of requirements as the project progressed, allowing for adjustments based on stakeholder feedback and evolving understanding.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4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32F7F-1BE0-7AF8-9AD4-B577771E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763"/>
          </a:xfrm>
        </p:spPr>
        <p:txBody>
          <a:bodyPr/>
          <a:lstStyle/>
          <a:p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User Stories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D4718-FE4A-8537-4887-1E8992E8D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5807"/>
            <a:ext cx="10515601" cy="4881156"/>
          </a:xfrm>
        </p:spPr>
        <p:txBody>
          <a:bodyPr>
            <a:normAutofit fontScale="25000" lnSpcReduction="20000"/>
          </a:bodyPr>
          <a:lstStyle/>
          <a:p>
            <a:r>
              <a:rPr lang="en-IN" sz="9600" b="1" dirty="0"/>
              <a:t>Self- Service Feature: </a:t>
            </a:r>
          </a:p>
          <a:p>
            <a:pPr marL="0" indent="0">
              <a:buNone/>
            </a:pPr>
            <a:r>
              <a:rPr lang="en-IN" sz="9600" b="1" dirty="0"/>
              <a:t>1.Updating Payment Method
</a:t>
            </a:r>
            <a:r>
              <a:rPr lang="en-IN" sz="9600" dirty="0"/>
              <a:t>As a Billing Client,
I want to update my payment method through a self-service portal,
So that I can manage my payments without needing to call customer support.</a:t>
            </a:r>
            <a:r>
              <a:rPr lang="en-IN" sz="9600" b="1" dirty="0"/>
              <a:t>
Acceptance Criteria:
</a:t>
            </a:r>
            <a:r>
              <a:rPr lang="en-IN" sz="9600" dirty="0"/>
              <a:t>The portal allows users to add, remove, and edit payment methods.</a:t>
            </a:r>
          </a:p>
          <a:p>
            <a:pPr marL="0" indent="0">
              <a:buNone/>
            </a:pPr>
            <a:endParaRPr lang="en-IN" sz="9600" dirty="0"/>
          </a:p>
          <a:p>
            <a:r>
              <a:rPr lang="en-IN" sz="9600" b="1" dirty="0"/>
              <a:t>Loyalty Program</a:t>
            </a:r>
          </a:p>
          <a:p>
            <a:pPr marL="0" indent="0">
              <a:buNone/>
            </a:pPr>
            <a:r>
              <a:rPr lang="en-IN" sz="9600" b="1" dirty="0"/>
              <a:t>1.Setting up a loyalty program :</a:t>
            </a:r>
            <a:r>
              <a:rPr lang="en-IN" sz="9600" dirty="0"/>
              <a:t>
As a Customer, I want to set up a loyalty program for my Billing Clients, so that they can receive discounts for making 6 consecutive on-time, successful payments. 
</a:t>
            </a:r>
          </a:p>
          <a:p>
            <a:pPr marL="0" indent="0">
              <a:buNone/>
            </a:pPr>
            <a:r>
              <a:rPr lang="en-IN" sz="9600" dirty="0"/>
              <a:t>
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373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3605C-6876-0093-CBEA-938046940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701"/>
            <a:ext cx="10515600" cy="5435604"/>
          </a:xfrm>
        </p:spPr>
        <p:txBody>
          <a:bodyPr/>
          <a:lstStyle/>
          <a:p>
            <a:pPr marL="0" indent="0">
              <a:buNone/>
            </a:pPr>
            <a:endParaRPr lang="en-IN" b="1" dirty="0"/>
          </a:p>
          <a:p>
            <a:r>
              <a:rPr lang="en-IN" b="1" dirty="0"/>
              <a:t>Acceptance Criteria: </a:t>
            </a:r>
          </a:p>
          <a:p>
            <a:pPr marL="0" indent="0">
              <a:buNone/>
            </a:pPr>
            <a:r>
              <a:rPr lang="en-IN" dirty="0"/>
              <a:t>When a Billing Client reaches 6 consecutive on-time payments, they automatically receive the defined discount.</a:t>
            </a:r>
          </a:p>
        </p:txBody>
      </p:sp>
    </p:spTree>
    <p:extLst>
      <p:ext uri="{BB962C8B-B14F-4D97-AF65-F5344CB8AC3E}">
        <p14:creationId xmlns:p14="http://schemas.microsoft.com/office/powerpoint/2010/main" val="124613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4CB1-0678-1053-6FD9-063382C6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5571"/>
            <a:ext cx="10515600" cy="1776260"/>
          </a:xfrm>
        </p:spPr>
        <p:txBody>
          <a:bodyPr/>
          <a:lstStyle/>
          <a:p>
            <a:r>
              <a:rPr lang="en-IN" dirty="0"/>
              <a:t>             </a:t>
            </a: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Flow Diagram of User Story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431E7B-DA70-3F26-413B-CAC7E21C2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5" y="1601422"/>
            <a:ext cx="7713722" cy="5060983"/>
          </a:xfrm>
        </p:spPr>
      </p:pic>
    </p:spTree>
    <p:extLst>
      <p:ext uri="{BB962C8B-B14F-4D97-AF65-F5344CB8AC3E}">
        <p14:creationId xmlns:p14="http://schemas.microsoft.com/office/powerpoint/2010/main" val="294171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CASE STUDY : AGILE DEVELOPMENT ANALYSIS FOR TINY CORP’S PAYMENT SOLUTION </vt:lpstr>
      <vt:lpstr>Introduction</vt:lpstr>
      <vt:lpstr>Challenge</vt:lpstr>
      <vt:lpstr>Actions Taken : BACCM Framework</vt:lpstr>
      <vt:lpstr>PowerPoint Presentation</vt:lpstr>
      <vt:lpstr>Gathering Requirements</vt:lpstr>
      <vt:lpstr>User Stories</vt:lpstr>
      <vt:lpstr>PowerPoint Presentation</vt:lpstr>
      <vt:lpstr>             Flow Diagram of User Story</vt:lpstr>
      <vt:lpstr>Sprint Overview</vt:lpstr>
      <vt:lpstr>Testing and Quality Assurance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FOR TINY CORP</dc:title>
  <dc:creator>sakshi khonde</dc:creator>
  <cp:lastModifiedBy>sakshi khonde</cp:lastModifiedBy>
  <cp:revision>7</cp:revision>
  <dcterms:created xsi:type="dcterms:W3CDTF">2024-10-11T12:04:07Z</dcterms:created>
  <dcterms:modified xsi:type="dcterms:W3CDTF">2024-10-13T12:09:16Z</dcterms:modified>
</cp:coreProperties>
</file>