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EA88-EE4F-4EAD-9139-3FA125092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240AD-EA51-4423-9273-F3739AA6F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CE24E-3E5F-418C-AC77-326EABC3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C484-A871-4B01-8ADF-24809279BCF5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05FE-8B09-4401-A1E9-6CE0A125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2AC21-9874-4A4C-977B-D0CFBC18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62D6-251D-414F-9614-60340117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22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5D37-8E7C-4D1F-91E1-146500FD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BC158-1944-41BA-A192-E13056040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1DAC-D9AD-4A21-895E-FF70B11D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C484-A871-4B01-8ADF-24809279BCF5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67A0-EE67-4981-A3D7-9B4F1007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21DF3-8238-4EC0-AF6C-CDBF920C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62D6-251D-414F-9614-60340117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2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152C0-8C92-400B-8995-F1B959B67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A63CA-CA22-4A09-8CDA-C844D432B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FC65-BF82-4277-B204-FC0E7C34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C484-A871-4B01-8ADF-24809279BCF5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AB71-C621-42D8-B0CD-ACD522C3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4F63-8DF1-4D54-BF79-45AC4249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62D6-251D-414F-9614-60340117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15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00CB-55A0-42A5-AD11-A012BD24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BC8A-4729-4823-B740-91D84C25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220F-B7E1-4E3A-9DF7-F222365B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C484-A871-4B01-8ADF-24809279BCF5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2E51-A92A-4A66-BAB5-3D7890CB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B4DF1-8303-4B42-B202-2B1070AD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62D6-251D-414F-9614-60340117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C4A2-4254-48BA-84D8-9FEEB38C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B7FC4-91CA-4E0F-9C11-E160932D0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F461-926B-4CA1-83F8-691941B3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C484-A871-4B01-8ADF-24809279BCF5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2930-7CA8-4C92-B99C-E37A351E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223A-99A2-4825-B28E-A6FC6E02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62D6-251D-414F-9614-60340117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8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81E1-8C0F-4FB4-BD48-30D481D4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B3CD-06B9-43FB-A64E-3AFED8594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3908B-97B8-4DC0-B53E-6DC20C8B4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C016F-E236-4845-A38B-A453A321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C484-A871-4B01-8ADF-24809279BCF5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D434-806D-4890-A5D1-8F0ADA3F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36762-08AF-4184-837B-AD522C5D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62D6-251D-414F-9614-60340117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7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188D-D475-45EF-A6C2-0891C984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19240-7A88-4399-89CF-E80274CA4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920D3-972C-414E-ABCD-C23E34A29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C4163-D2A9-4501-AD15-1E93DC551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FF3CC-4CBC-4C49-8F38-042221FB9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EA879-69DB-42F6-BEB8-7744B111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C484-A871-4B01-8ADF-24809279BCF5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415EF-10ED-4BD7-AAA2-B66C5CDC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93D78-07B6-48D7-9674-EDBC1DF3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62D6-251D-414F-9614-60340117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14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874D-F5C5-4DA0-9663-77774D2F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EFB14-91E1-4F71-85FF-8B5A0967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C484-A871-4B01-8ADF-24809279BCF5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8BE75-D99D-4CBC-AC7C-B85801DF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B1789-DDDB-4D61-9AF0-5B64D427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62D6-251D-414F-9614-60340117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09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A33CC-584E-407A-BBC8-2E17AF3D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C484-A871-4B01-8ADF-24809279BCF5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51256-BC75-450D-9CE2-8EBD31D1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ED70F-10EB-4A52-8A18-818800A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62D6-251D-414F-9614-60340117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2BBA-5F82-43C0-B192-D580266F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94BF-4738-42DE-9081-2CE5630E3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5F44-DCAD-4F2B-B746-91CF91B71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9676F-B04D-4C33-9F51-CBB44DD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C484-A871-4B01-8ADF-24809279BCF5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006E4-008D-4527-997A-1C2C96F3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6900-445F-40D1-9F7D-52FBAFD2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62D6-251D-414F-9614-60340117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6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C020-44AD-4E9E-8451-627E95B9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24C6C-BF66-4A37-8E77-C9FC8F405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38858-4862-4847-A7C6-18B3A81C5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E37F2-09B3-4D18-AD68-EF22B5E9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C484-A871-4B01-8ADF-24809279BCF5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2F682-C8B4-4F69-9ABA-8EE7A2C2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3C42F-8985-4020-8EAE-0595E531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62D6-251D-414F-9614-60340117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5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5E221-093B-4380-B636-65A6C939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7B29-ACD4-4B9A-9631-976134A2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0C3B0-2773-4A74-96B2-E5BE9C3C5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C484-A871-4B01-8ADF-24809279BCF5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76C6-27DA-4524-8A28-71085BD19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4F64-D570-4CA5-924E-3E004143B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D62D6-251D-414F-9614-60340117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46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1334-24BE-4561-9799-84F16A2D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9615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 Rounded MT Bold" panose="020F0704030504030204" pitchFamily="34" charset="0"/>
              </a:rPr>
              <a:t>Tableau Project</a:t>
            </a:r>
            <a:br>
              <a:rPr lang="en-US" dirty="0">
                <a:latin typeface="Arial Rounded MT Bold" panose="020F0704030504030204" pitchFamily="34" charset="0"/>
              </a:rPr>
            </a:b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Topic:- </a:t>
            </a:r>
            <a:r>
              <a:rPr lang="en-US" sz="4000" dirty="0" err="1">
                <a:latin typeface="Arial Rounded MT Bold" panose="020F0704030504030204" pitchFamily="34" charset="0"/>
              </a:rPr>
              <a:t>covid_vaccine_statewise</a:t>
            </a:r>
            <a:br>
              <a:rPr lang="en-US" dirty="0">
                <a:latin typeface="Arial Rounded MT Bold" panose="020F0704030504030204" pitchFamily="34" charset="0"/>
              </a:rPr>
            </a:b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sz="2800" dirty="0">
                <a:latin typeface="Arial Rounded MT Bold" panose="020F0704030504030204" pitchFamily="34" charset="0"/>
              </a:rPr>
              <a:t>Sakshi Ajay Mate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5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82874C-DBFE-4C8F-847F-8974E9423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D5F8-CDC5-49AE-8B50-8EF44E51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843"/>
            <a:ext cx="10515600" cy="159798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 Rounded MT Bold" panose="020F0704030504030204" pitchFamily="34" charset="0"/>
              </a:rPr>
              <a:t>Thank you!!!</a:t>
            </a:r>
            <a:endParaRPr lang="en-IN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EBA11-D741-49DA-9CA7-844908915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8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60BDF-F3E0-400E-9365-BE4D64B2E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1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382EF3-3E4E-43C3-A954-36A9B878F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63ECF-2707-4B8A-9510-52DDBB8AC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9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645FD-EFCA-48CD-9382-295928797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6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62C78-E593-4C6F-AAE0-8DA2EE3F1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CE7D8-A928-42EC-9CB9-5F028A8C1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C636B-366C-4DAA-845F-B9805D9D4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4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Office Theme</vt:lpstr>
      <vt:lpstr>Tableau Project  Topic:- covid_vaccine_statewise  Sakshi Ajay Mate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  Topic:- covid_vaccine_statewise  Sakshi Ajay Mate</dc:title>
  <dc:creator>Sakshi Mate</dc:creator>
  <cp:lastModifiedBy>Sakshi Mate</cp:lastModifiedBy>
  <cp:revision>1</cp:revision>
  <dcterms:created xsi:type="dcterms:W3CDTF">2022-02-26T07:04:39Z</dcterms:created>
  <dcterms:modified xsi:type="dcterms:W3CDTF">2022-02-26T07:08:39Z</dcterms:modified>
</cp:coreProperties>
</file>