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1" r:id="rId7"/>
    <p:sldId id="286" r:id="rId8"/>
    <p:sldId id="258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21588"/>
            <a:ext cx="7828253" cy="1243584"/>
          </a:xfrm>
        </p:spPr>
        <p:txBody>
          <a:bodyPr/>
          <a:lstStyle/>
          <a:p>
            <a:r>
              <a:rPr lang="en-US" sz="5400" dirty="0"/>
              <a:t>Bankruptcy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565172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P205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9A77-6EF8-446B-0F63-377C201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0C177-986E-071A-788E-F803D64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CFEDE-F5F7-A47C-39A4-546A1754B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5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36D3-C861-BE56-0B01-88F1E73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90243-542D-1C0F-1911-78588AB5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2EBFF-4933-FC73-B005-E27A9CE3B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17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4632-E620-B5EB-D7A6-BD7E9DB3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375DE-07F9-805C-DC59-2AF5186B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837C-DE15-54F2-A254-74FBCCA4AB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4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4EC9-0A2A-4179-DC5D-05B8DE6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AA69F-1B82-6F22-10BB-9EAD9108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33760-2545-D69E-915E-1A3D40479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1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00449"/>
            <a:ext cx="7781544" cy="859055"/>
          </a:xfrm>
        </p:spPr>
        <p:txBody>
          <a:bodyPr>
            <a:normAutofit/>
          </a:bodyPr>
          <a:lstStyle/>
          <a:p>
            <a:r>
              <a:rPr lang="en-US" sz="3200" dirty="0"/>
              <a:t>Team members: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07524"/>
            <a:ext cx="6803136" cy="36131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Mr. Tittu A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Miss. Dayana Singh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Mr. Vijayakumar Reddy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Ms. Jayashri Bhivaji Gurule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Ms. Sakshi Modi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Sachin Dnyaneshwar Kanhurkar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Ms. Sejal Singh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u="sng" dirty="0"/>
              <a:t>Business Objective: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670CD6-9135-59C5-40A2-3167F546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063" y="1586706"/>
            <a:ext cx="10207024" cy="3684588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goal of this particular project is to check if a business goes bankrupt from different features like industrial risk, management risk, financial flexibility, credibility, competitiveness and operating risk and prevent bankruptcy.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C8D2-005A-6793-62BD-7360730D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589186" cy="535531"/>
          </a:xfrm>
        </p:spPr>
        <p:txBody>
          <a:bodyPr/>
          <a:lstStyle/>
          <a:p>
            <a:pPr algn="ctr"/>
            <a:r>
              <a:rPr lang="en-IN" dirty="0"/>
              <a:t>Project Workflow: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018D9C-BE66-20A4-2EBC-DBD5752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74F26-74B6-3BB2-5342-D3AAA5B3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65" y="1261018"/>
            <a:ext cx="5399185" cy="54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57" y="309445"/>
            <a:ext cx="3447878" cy="535531"/>
          </a:xfrm>
        </p:spPr>
        <p:txBody>
          <a:bodyPr/>
          <a:lstStyle/>
          <a:p>
            <a:r>
              <a:rPr lang="en-US" u="sng" dirty="0"/>
              <a:t>Data Set details: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77" y="993258"/>
            <a:ext cx="5555907" cy="1663445"/>
          </a:xfrm>
        </p:spPr>
        <p:txBody>
          <a:bodyPr/>
          <a:lstStyle/>
          <a:p>
            <a:r>
              <a:rPr lang="en-US" sz="2000" dirty="0"/>
              <a:t>The data set contains no null values.</a:t>
            </a:r>
          </a:p>
          <a:p>
            <a:r>
              <a:rPr lang="en-US" sz="2000" dirty="0"/>
              <a:t>There are 250 rows and 7 columns </a:t>
            </a:r>
          </a:p>
          <a:p>
            <a:r>
              <a:rPr lang="en-US" sz="2000" dirty="0"/>
              <a:t>The first 6 columns are float type and the class column is object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51953-1E0F-7F7D-517D-60402BCE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7" y="177800"/>
            <a:ext cx="4979455" cy="2968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12DCF-4CA5-3D9D-4E28-69E2869A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0" y="3039437"/>
            <a:ext cx="6452902" cy="360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1F07E8-DF87-CD32-9AF9-34AFE067EFA6}"/>
              </a:ext>
            </a:extLst>
          </p:cNvPr>
          <p:cNvSpPr txBox="1"/>
          <p:nvPr/>
        </p:nvSpPr>
        <p:spPr>
          <a:xfrm>
            <a:off x="7203988" y="3861486"/>
            <a:ext cx="4090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There are 3 categorical value in the  first 6 columns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0=low risk, 0.5=medium risk, 1=high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And the class is either bankruptcy or non-bankruptcy.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65C-2C6D-8A68-D2A0-D89036A2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9A66E-FDF2-7F4F-9C05-8864DA66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0B83-ED1E-8945-372C-517CF4A21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9" y="5548222"/>
            <a:ext cx="7844481" cy="1131978"/>
          </a:xfrm>
        </p:spPr>
        <p:txBody>
          <a:bodyPr/>
          <a:lstStyle/>
          <a:p>
            <a:r>
              <a:rPr lang="en-IN" sz="1800" dirty="0"/>
              <a:t>Here we found the count, mean, std, min, max of each column using df.describe()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FC5B9-5589-A914-349B-F23E67F4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7651"/>
            <a:ext cx="8924205" cy="36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07B6-7E82-32FB-E1D4-06062247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62177-1CD4-C3CD-78B6-6E6AE55A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69F0-B3C2-970C-80B4-F56EF969A8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24296" y="2970795"/>
            <a:ext cx="4334304" cy="187305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/>
              <a:t>This is the heatmap representation of the data to find correlation of the columns with each other.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EC8DF-4870-0266-CDE7-6D696DB1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4" y="1420324"/>
            <a:ext cx="6263374" cy="46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3556F-3BC4-0BC9-BEEE-9B3FF945F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154420"/>
            <a:ext cx="4924603" cy="1220769"/>
          </a:xfrm>
        </p:spPr>
        <p:txBody>
          <a:bodyPr/>
          <a:lstStyle/>
          <a:p>
            <a:r>
              <a:rPr lang="en-IN" dirty="0"/>
              <a:t>Graphical representation of the binary object column.</a:t>
            </a:r>
          </a:p>
          <a:p>
            <a:r>
              <a:rPr lang="en-IN" dirty="0"/>
              <a:t>There are 143 non-bankruptcy and 107 bankruptcy case.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BB31B-2A51-0737-9C35-0754623C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27" y="536855"/>
            <a:ext cx="3803034" cy="1657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97E35-3489-20E0-ED09-BA2E957F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27" y="2653437"/>
            <a:ext cx="4140732" cy="34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898C-E853-46F0-49CB-2E3E8746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0F873-F9B1-E441-E648-FA8EA602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CDB6B-F2EC-2D41-73E2-915A16F38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88</TotalTime>
  <Words>218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Bankruptcy Prevention</vt:lpstr>
      <vt:lpstr>Team members:</vt:lpstr>
      <vt:lpstr>Business Objective:</vt:lpstr>
      <vt:lpstr>Project Workflow:</vt:lpstr>
      <vt:lpstr>Data Set details:</vt:lpstr>
      <vt:lpstr>PowerPoint Presentation</vt:lpstr>
      <vt:lpstr>Heatmap: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Prevention</dc:title>
  <dc:creator>sejal singh</dc:creator>
  <cp:lastModifiedBy>sejal singh</cp:lastModifiedBy>
  <cp:revision>7</cp:revision>
  <dcterms:created xsi:type="dcterms:W3CDTF">2023-02-24T10:23:37Z</dcterms:created>
  <dcterms:modified xsi:type="dcterms:W3CDTF">2023-02-24T11:52:33Z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