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5"/>
  </p:normalViewPr>
  <p:slideViewPr>
    <p:cSldViewPr snapToGrid="0" snapToObjects="1">
      <p:cViewPr varScale="1">
        <p:scale>
          <a:sx n="117" d="100"/>
          <a:sy n="117" d="100"/>
        </p:scale>
        <p:origin x="176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7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4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79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253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68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3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4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8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45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01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9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Amazon Review Sentiment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Storytelling by Sakshi Manoj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analyze and visualize customer sentiment from Amazon product reviews in order to identify patterns in negative feedback, sentiment trends over time, and product-specific sentiment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Sentiment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Total Records Analyzed: ~15,000 reviews</a:t>
            </a:r>
          </a:p>
          <a:p>
            <a:r>
              <a:rPr dirty="0"/>
              <a:t> Positive Reviews: ~12,000 (82.22%)</a:t>
            </a:r>
          </a:p>
          <a:p>
            <a:r>
              <a:rPr dirty="0"/>
              <a:t>Negative Reviews: ~2,700 (17.78%)</a:t>
            </a:r>
          </a:p>
          <a:p>
            <a:r>
              <a:rPr dirty="0"/>
              <a:t>✅ Majority of customer sentiment is positive, suggesting overall satisfaction.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Top Products with Negative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-Fire Tablet, 7 Display: 1,800 (65.9%)</a:t>
            </a:r>
          </a:p>
          <a:p>
            <a:r>
              <a:rPr dirty="0"/>
              <a:t> Fire HD 8 Tablet: 450 (16.7%)</a:t>
            </a:r>
          </a:p>
          <a:p>
            <a:r>
              <a:rPr dirty="0"/>
              <a:t>Kindle 16GB: 188 (6.9%)</a:t>
            </a:r>
          </a:p>
          <a:p>
            <a:r>
              <a:rPr dirty="0"/>
              <a:t>✅ Fire Tablet 7 dominates negative sentiment — needs further investigation.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Sentiment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Kindle 16GB: 850 positive vs. 188 negative</a:t>
            </a:r>
          </a:p>
          <a:p>
            <a:r>
              <a:rPr dirty="0"/>
              <a:t>Fire Kids Edition: 377 positive vs. 93 negative</a:t>
            </a:r>
          </a:p>
          <a:p>
            <a:r>
              <a:rPr dirty="0"/>
              <a:t>Kindle Oasis: 52 positive vs. 15 negative</a:t>
            </a:r>
          </a:p>
          <a:p>
            <a:r>
              <a:rPr dirty="0"/>
              <a:t>✅ Kindle products show strong customer satisfaction.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Positive reviews peaked in CY2016 (~7k)</a:t>
            </a:r>
          </a:p>
          <a:p>
            <a:r>
              <a:rPr dirty="0"/>
              <a:t>Negative reviews showed a steady rise to CY2016</a:t>
            </a:r>
          </a:p>
          <a:p>
            <a:r>
              <a:rPr dirty="0"/>
              <a:t>Slight sentiment dip in CY2017</a:t>
            </a:r>
          </a:p>
          <a:p>
            <a:r>
              <a:rPr dirty="0"/>
              <a:t>✅ Reviews peaked with strong sentiment during product cycles around CY2016.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Focus improvements on Fire Tablet 7 Display series</a:t>
            </a:r>
          </a:p>
          <a:p>
            <a:r>
              <a:rPr dirty="0"/>
              <a:t>Leverage positive sentiment in marketing for Kindle products</a:t>
            </a:r>
          </a:p>
          <a:p>
            <a:r>
              <a:rPr dirty="0"/>
              <a:t>Monitor sentiment regularly for early warning on product issues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0F0-90AD-6607-3B29-39EE5E1B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2965A-69E8-3725-9970-B5B95114E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491" y="2015733"/>
            <a:ext cx="6571343" cy="3873438"/>
          </a:xfrm>
        </p:spPr>
        <p:txBody>
          <a:bodyPr/>
          <a:lstStyle/>
          <a:p>
            <a:r>
              <a:rPr lang="en-US" dirty="0"/>
              <a:t>The majority of Amazon product reviews show strong positive sentiment.</a:t>
            </a:r>
          </a:p>
          <a:p>
            <a:r>
              <a:rPr lang="en-US" dirty="0"/>
              <a:t>A few key products, notably Fire Tablet 7 Display, account for most negative feedback.</a:t>
            </a:r>
          </a:p>
          <a:p>
            <a:r>
              <a:rPr lang="en-US" dirty="0"/>
              <a:t>Sentiment trends suggest product release cycles influence review volume and tone.</a:t>
            </a:r>
          </a:p>
          <a:p>
            <a:r>
              <a:rPr lang="en-US" dirty="0"/>
              <a:t>The dashboard provides actionable insights to improve product quality and customer experience.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77213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{E812479B-44AD-514C-9D80-449583BD08AD}tf10001119</Template>
  <TotalTime>10</TotalTime>
  <Words>282</Words>
  <Application>Microsoft Macintosh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Amazon Review Sentiment Dashboard</vt:lpstr>
      <vt:lpstr>Objective</vt:lpstr>
      <vt:lpstr>Overall Sentiment Distribution</vt:lpstr>
      <vt:lpstr>Top Products with Negative Sentiment</vt:lpstr>
      <vt:lpstr>Product Sentiment Breakdown</vt:lpstr>
      <vt:lpstr>Sentiment Trends Over Time</vt:lpstr>
      <vt:lpstr>Business Implications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Review Sentiment Dashboard</dc:title>
  <dc:subject/>
  <dc:creator/>
  <cp:keywords/>
  <dc:description>generated using python-pptx</dc:description>
  <cp:lastModifiedBy>Unkn, Sakshi Manojkumar</cp:lastModifiedBy>
  <cp:revision>2</cp:revision>
  <dcterms:created xsi:type="dcterms:W3CDTF">2013-01-27T09:14:16Z</dcterms:created>
  <dcterms:modified xsi:type="dcterms:W3CDTF">2025-06-09T00:48:34Z</dcterms:modified>
  <cp:category/>
</cp:coreProperties>
</file>