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e30dc2d6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e30dc2d6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e6f853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8e6f853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8e6f853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8e6f853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e6f853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8e6f853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e6f853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e6f853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e30dc2d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e30dc2d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e30dc2d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e30dc2d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e30dc2d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e30dc2d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e6f853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e6f853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e6f853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e6f853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e30dc2d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e30dc2d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e30dc2d6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e30dc2d6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e30dc2d6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e30dc2d6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528158" y="519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CYCLISTIC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BIKE-SHARE</a:t>
            </a:r>
            <a:endParaRPr b="1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52815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Study - Google Data Analytics Capstone Project</a:t>
            </a:r>
            <a:endParaRPr b="1"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5670300" y="4006975"/>
            <a:ext cx="316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August 02, 2021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Presented By - Sakshi Paliwal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275" y="89673"/>
            <a:ext cx="1712475" cy="15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33600" y="5791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#6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Docked Bikes are most used by both casual and member riders.</a:t>
            </a:r>
            <a:endParaRPr sz="2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975" y="1089325"/>
            <a:ext cx="58293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741625" y="410675"/>
            <a:ext cx="5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Number of Rides by Type of B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ikes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(Member Vs Casual)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33600" y="5029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#7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Most used stations by casual riders.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600" y="180175"/>
            <a:ext cx="5976750" cy="44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90800" y="13738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SUMMARY</a:t>
            </a:r>
            <a:endParaRPr sz="385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0" y="211025"/>
            <a:ext cx="4239000" cy="4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Members are taking more no. of rides than casual riders, however average duration of rides are high in casual riders.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Members are active and taking rides throughout the week, however casual rides are more active on weekends.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Average Duration of rides are constant for members during the week, however casual riders are fluctuating with average duration during the week.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Casual riders peaked in the month of “July” and “Feb”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Docked Bikes are more popular and used by both member and casual riders.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Top 5 Stations - Streeter Dr &amp; Grand Ave, Lake Shore Dr, Millennium Park, Michigan Ave &amp; Oak St and Theatre on the Lake.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32800" y="1415325"/>
            <a:ext cx="40839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829825" y="334450"/>
            <a:ext cx="3995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marketing team should work on </a:t>
            </a:r>
            <a:r>
              <a:rPr lang="en" sz="1600"/>
              <a:t>the membership offers at cheaper or discounted rate on targeted riders.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seasonal membership packages to allow flexibility rather emphasizing on annual membership.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or designed packages to be announced in summer months or weekends when casual riders are more active.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Marketing campaigns to be targeted at most busiest stations used by casual riders.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08825" y="11615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38025" y="490625"/>
            <a:ext cx="3215700" cy="21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CONTENTS</a:t>
            </a:r>
            <a:endParaRPr sz="43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47550" y="7684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Introduction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Business Task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Data Visualization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Summary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Recommendations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73950" y="1147150"/>
            <a:ext cx="40530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INTRODUCTION</a:t>
            </a:r>
            <a:endParaRPr sz="375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About the company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 2016, Cyclistic launched a successful bike-share offering. Since then, the program has grown to a fleet of 5,824 bicycles that are geotracked and locked into a network of 692 stations across Chicago. The bikes can be unlocked from one station and returned to any other station in the system anytime.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4600" y="8404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BUSINESS 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TASK</a:t>
            </a:r>
            <a:endParaRPr sz="385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do annual members and casual riders use Cyclistic bikes differently?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64450" y="480875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#1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Total No. Of Rides are higher in Member category than Casual Riders.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675" y="1129675"/>
            <a:ext cx="5636300" cy="356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694775" y="480875"/>
            <a:ext cx="52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Rides in 12 months (Member vs Casual)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58350" y="522725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#2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Average duration of rides are higher in Casual category than Members.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225" y="1089325"/>
            <a:ext cx="58293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694775" y="480875"/>
            <a:ext cx="52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Duration of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12 months (Member vs Casual)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33600" y="4267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INSIGHT #3</a:t>
            </a:r>
            <a:endParaRPr b="1" sz="8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0"/>
              <a:t>Members </a:t>
            </a:r>
            <a:r>
              <a:rPr lang="en" sz="8000"/>
              <a:t>category contributed throughout the week, however Casual riders have contributed mostly on Saturdays and Sundays</a:t>
            </a:r>
            <a:endParaRPr sz="8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542375" y="252275"/>
            <a:ext cx="59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Rides during the week (Member vs Casual)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375" y="774025"/>
            <a:ext cx="58293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33600" y="4267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#4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Casual </a:t>
            </a:r>
            <a:r>
              <a:rPr lang="en" sz="2000"/>
              <a:t>riders </a:t>
            </a:r>
            <a:r>
              <a:rPr lang="en" sz="2000"/>
              <a:t>fluctuates throughout the week while Member riders are constant throughout the week </a:t>
            </a:r>
            <a:endParaRPr sz="2000"/>
          </a:p>
        </p:txBody>
      </p:sp>
      <p:sp>
        <p:nvSpPr>
          <p:cNvPr id="124" name="Google Shape;124;p21"/>
          <p:cNvSpPr txBox="1"/>
          <p:nvPr/>
        </p:nvSpPr>
        <p:spPr>
          <a:xfrm>
            <a:off x="3538175" y="307800"/>
            <a:ext cx="4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Average Duration during the week (Member vs Casual)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225" y="901575"/>
            <a:ext cx="58293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33600" y="5029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#5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Casual riders peaked in the month of July and Feb.</a:t>
            </a:r>
            <a:endParaRPr sz="2000"/>
          </a:p>
        </p:txBody>
      </p:sp>
      <p:sp>
        <p:nvSpPr>
          <p:cNvPr id="131" name="Google Shape;131;p22"/>
          <p:cNvSpPr txBox="1"/>
          <p:nvPr/>
        </p:nvSpPr>
        <p:spPr>
          <a:xfrm>
            <a:off x="3741625" y="334475"/>
            <a:ext cx="5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Number of Rides by Month (Member Vs Casual)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600" y="887075"/>
            <a:ext cx="5963199" cy="377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