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akshi-panwar-2843bb1b0/" TargetMode="External"/><Relationship Id="rId3" Type="http://schemas.openxmlformats.org/officeDocument/2006/relationships/hyperlink" Target="mailto:sakshi.panwa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DyXWIO_IS6JOyKaN3AoglAoGK4-T16ZI/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akshipanwar27/Ondemandcarwash"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71260440"/>
              </p:ext>
            </p:extLst>
          </p:nvPr>
        </p:nvGraphicFramePr>
        <p:xfrm>
          <a:off x="9220200" y="1143000"/>
          <a:ext cx="3048000" cy="4953001"/>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13352">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Expressions</a:t>
                      </a:r>
                    </a:p>
                  </a:txBody>
                  <a:tcPr/>
                </a:tc>
                <a:extLst>
                  <a:ext uri="{0D108BD9-81ED-4DB2-BD59-A6C34878D82A}">
                    <a16:rowId xmlns:a16="http://schemas.microsoft.com/office/drawing/2014/main" val="3727898659"/>
                  </a:ext>
                </a:extLst>
              </a:tr>
              <a:tr h="387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50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13352">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66930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133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Spring Cloud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842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txBody>
                  <a:tcPr/>
                </a:tc>
                <a:extLst>
                  <a:ext uri="{0D108BD9-81ED-4DB2-BD59-A6C34878D82A}">
                    <a16:rowId xmlns:a16="http://schemas.microsoft.com/office/drawing/2014/main" val="2781158786"/>
                  </a:ext>
                </a:extLst>
              </a:tr>
              <a:tr h="5133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ReactJS</a:t>
                      </a:r>
                    </a:p>
                  </a:txBody>
                  <a:tcPr/>
                </a:tc>
                <a:extLst>
                  <a:ext uri="{0D108BD9-81ED-4DB2-BD59-A6C34878D82A}">
                    <a16:rowId xmlns:a16="http://schemas.microsoft.com/office/drawing/2014/main" val="9512774"/>
                  </a:ext>
                </a:extLst>
              </a:tr>
              <a:tr h="3007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IDE</a:t>
                      </a:r>
                    </a:p>
                  </a:txBody>
                  <a:tcPr/>
                </a:tc>
                <a:extLst>
                  <a:ext uri="{0D108BD9-81ED-4DB2-BD59-A6C34878D82A}">
                    <a16:rowId xmlns:a16="http://schemas.microsoft.com/office/drawing/2014/main" val="645317192"/>
                  </a:ext>
                </a:extLst>
              </a:tr>
              <a:tr h="5133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574969"/>
          </a:xfrm>
        </p:spPr>
        <p:txBody>
          <a:bodyPr/>
          <a:lstStyle/>
          <a:p>
            <a:pPr marL="171450" indent="-171450" eaLnBrk="1" hangingPunct="1">
              <a:lnSpc>
                <a:spcPct val="114000"/>
              </a:lnSpc>
              <a:buFont typeface="Arial" panose="020B0604020202020204" pitchFamily="34" charset="0"/>
              <a:buChar char="•"/>
            </a:pPr>
            <a:r>
              <a:rPr lang="en-US" altLang="en-US" sz="1200" b="1" dirty="0">
                <a:solidFill>
                  <a:schemeClr val="accent1"/>
                </a:solidFill>
              </a:rPr>
              <a:t>Project:</a:t>
            </a:r>
          </a:p>
          <a:p>
            <a:pPr marL="171450" indent="-171450" eaLnBrk="1" hangingPunct="1">
              <a:lnSpc>
                <a:spcPct val="114000"/>
              </a:lnSpc>
              <a:buFont typeface="Arial" panose="020B0604020202020204" pitchFamily="34" charset="0"/>
              <a:buChar char="•"/>
            </a:pPr>
            <a:r>
              <a:rPr lang="en-US" altLang="en-US" sz="1200" b="1" dirty="0"/>
              <a:t>On demand Car Wash</a:t>
            </a:r>
          </a:p>
          <a:p>
            <a:pPr eaLnBrk="1" hangingPunct="1">
              <a:lnSpc>
                <a:spcPct val="114000"/>
              </a:lnSpc>
            </a:pPr>
            <a:r>
              <a:rPr lang="en-IN" altLang="en-US" sz="1200" dirty="0"/>
              <a:t>Completed end to end case study of On Demand   Car Wash System along with JWT authentication, Swagger and payment implementation using Paytm gateway , UI with React JS </a:t>
            </a:r>
            <a:r>
              <a:rPr lang="en-US" altLang="en-US" sz="1200" dirty="0"/>
              <a:t>used for user interface.</a:t>
            </a:r>
            <a:endParaRPr lang="en-US" altLang="nl-NL" sz="1200" b="1" dirty="0"/>
          </a:p>
          <a:p>
            <a:pPr>
              <a:lnSpc>
                <a:spcPct val="114000"/>
              </a:lnSpc>
            </a:pPr>
            <a:r>
              <a:rPr lang="en-IN" altLang="nl-NL" sz="1200" b="1" dirty="0">
                <a:solidFill>
                  <a:schemeClr val="accent1"/>
                </a:solidFill>
              </a:rPr>
              <a:t>Certifications:</a:t>
            </a:r>
          </a:p>
          <a:p>
            <a:pPr>
              <a:lnSpc>
                <a:spcPct val="114000"/>
              </a:lnSpc>
            </a:pPr>
            <a:r>
              <a:rPr lang="en-IN" altLang="nl-NL" sz="1200" b="1" dirty="0"/>
              <a:t>AWS Certified Cloud Practitioner.</a:t>
            </a:r>
          </a:p>
          <a:p>
            <a:pPr>
              <a:lnSpc>
                <a:spcPct val="114000"/>
              </a:lnSpc>
            </a:pPr>
            <a:r>
              <a:rPr lang="en-IN" altLang="nl-NL" sz="1200" b="1" dirty="0"/>
              <a:t>Agile Software development from coursera.</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2373313" cy="240599"/>
          </a:xfrm>
        </p:spPr>
        <p:txBody>
          <a:bodyPr/>
          <a:lstStyle/>
          <a:p>
            <a:pPr eaLnBrk="1" hangingPunct="1"/>
            <a:r>
              <a:rPr lang="nl-NL" altLang="nl-NL" dirty="0">
                <a:hlinkClick r:id="rId3"/>
              </a:rPr>
              <a:t>sakshi.panwar@capgemini.com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5975" y="1859663"/>
            <a:ext cx="2374900" cy="240599"/>
          </a:xfrm>
        </p:spPr>
        <p:txBody>
          <a:bodyPr/>
          <a:lstStyle/>
          <a:p>
            <a:pPr eaLnBrk="1" hangingPunct="1"/>
            <a:r>
              <a:rPr lang="nl-NL" altLang="nl-NL" dirty="0"/>
              <a:t>+91 9528133463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76547"/>
            <a:ext cx="4057650" cy="3219453"/>
          </a:xfrm>
        </p:spPr>
        <p:txBody>
          <a:bodyPr/>
          <a:lstStyle/>
          <a:p>
            <a:r>
              <a:rPr lang="en-US" altLang="en-US" sz="1100" b="1" dirty="0"/>
              <a:t>  </a:t>
            </a:r>
            <a:r>
              <a:rPr lang="en-US" altLang="en-US" sz="12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a:t>
            </a:r>
            <a:r>
              <a:rPr lang="en-US" sz="1200" b="1" dirty="0"/>
              <a:t>Eureka server</a:t>
            </a:r>
            <a:r>
              <a:rPr lang="en-US" sz="1200" dirty="0"/>
              <a:t>,</a:t>
            </a:r>
          </a:p>
          <a:p>
            <a:pPr marL="171450" indent="-171450">
              <a:buFont typeface="Arial" panose="020B0604020202020204" pitchFamily="34" charset="0"/>
              <a:buChar char="•"/>
            </a:pPr>
            <a:r>
              <a:rPr lang="en-US" sz="1200" dirty="0"/>
              <a:t>Proficient in creating </a:t>
            </a:r>
            <a:r>
              <a:rPr lang="en-US" sz="1200" b="1" dirty="0"/>
              <a:t>Sigle page Web</a:t>
            </a:r>
            <a:r>
              <a:rPr lang="en-US" sz="1200" dirty="0"/>
              <a:t> Application in </a:t>
            </a:r>
            <a:r>
              <a:rPr lang="en-US" sz="1200" b="1" dirty="0"/>
              <a:t>react</a:t>
            </a:r>
            <a:endParaRPr lang="en-US" sz="1200" dirty="0"/>
          </a:p>
          <a:p>
            <a:pPr marL="171450" indent="-171450">
              <a:buFont typeface="Arial" panose="020B0604020202020204" pitchFamily="34" charset="0"/>
              <a:buChar char="•"/>
            </a:pPr>
            <a:r>
              <a:rPr lang="en-US" sz="1200" dirty="0"/>
              <a:t>Experience in creating documentation with swagger and in </a:t>
            </a:r>
            <a:r>
              <a:rPr lang="en-US" sz="1200" b="1" dirty="0"/>
              <a:t>unit testing using Junit</a:t>
            </a:r>
            <a:r>
              <a:rPr lang="en-US" sz="1200" dirty="0"/>
              <a:t>, in messaging service using </a:t>
            </a:r>
            <a:r>
              <a:rPr lang="en-US" sz="1200" b="1" dirty="0"/>
              <a:t>RabbitMQ</a:t>
            </a:r>
            <a:r>
              <a:rPr lang="en-US" sz="1200" dirty="0"/>
              <a:t>, in</a:t>
            </a:r>
            <a:r>
              <a:rPr lang="en-US" sz="1200" b="1" dirty="0"/>
              <a:t> email service</a:t>
            </a:r>
          </a:p>
          <a:p>
            <a:pPr marL="171450" indent="-171450" algn="just">
              <a:buFont typeface="Arial" panose="020B0604020202020204" pitchFamily="34" charset="0"/>
              <a:buChar char="•"/>
            </a:pPr>
            <a:r>
              <a:rPr lang="en-US" sz="1200" dirty="0"/>
              <a:t>Understanding of </a:t>
            </a:r>
            <a:r>
              <a:rPr lang="en-US" sz="1200" b="1" dirty="0"/>
              <a:t>AWS Cloud</a:t>
            </a:r>
            <a:r>
              <a:rPr lang="en-US" sz="1200" dirty="0"/>
              <a:t> environment</a:t>
            </a:r>
          </a:p>
          <a:p>
            <a:pPr algn="just"/>
            <a:br>
              <a:rPr lang="en-US" altLang="nl-NL" sz="1200" dirty="0"/>
            </a:br>
            <a:endParaRPr lang="en-US" altLang="nl-NL" sz="1200" dirty="0"/>
          </a:p>
          <a:p>
            <a:br>
              <a:rPr lang="en-US" altLang="nl-NL" sz="1200" dirty="0"/>
            </a:b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Sakshi Panwar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Application(MCA)</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2020 - 2022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Placeholder 14">
            <a:extLst>
              <a:ext uri="{FF2B5EF4-FFF2-40B4-BE49-F238E27FC236}">
                <a16:creationId xmlns:a16="http://schemas.microsoft.com/office/drawing/2014/main" id="{DFF87A00-1FD0-E3C2-8C69-0983B05FCADC}"/>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0385" b="1038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BDE5E6-FBE2-435E-B7C6-4C851E676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2275</TotalTime>
  <Words>271</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PANWAR, SAKSHI</cp:lastModifiedBy>
  <cp:revision>102</cp:revision>
  <dcterms:created xsi:type="dcterms:W3CDTF">2020-09-22T06:24:34Z</dcterms:created>
  <dcterms:modified xsi:type="dcterms:W3CDTF">2022-11-03T11:34:11Z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