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34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89" autoAdjust="0"/>
  </p:normalViewPr>
  <p:slideViewPr>
    <p:cSldViewPr>
      <p:cViewPr varScale="1">
        <p:scale>
          <a:sx n="64" d="100"/>
          <a:sy n="64" d="100"/>
        </p:scale>
        <p:origin x="1566" y="66"/>
      </p:cViewPr>
      <p:guideLst>
        <p:guide orient="horz" pos="2160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7DD6C-8917-403F-A7C2-9C52D105017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5573-8C1C-4A81-B070-4C885896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7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5573-8C1C-4A81-B070-4C8858968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2384005-2E08-43E1-9C11-67CB25D330ED}" type="datetime1">
              <a:rPr lang="en-US" smtClean="0"/>
              <a:t>5/15/2023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2139E2-1186-4419-ACB2-2B2AE00803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A80E5-DDF9-4F7E-9B90-13E1BE7D4CCC}" type="datetime1">
              <a:rPr lang="en-US" smtClean="0"/>
              <a:t>5/15/2023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139E2-1186-4419-ACB2-2B2AE0080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78211BA2-5E9B-425E-A554-98DA9302E3E7}" type="datetime1">
              <a:rPr lang="en-US" smtClean="0"/>
              <a:t>5/15/2023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0A2139E2-1186-4419-ACB2-2B2AE00803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D94713-1A6A-4681-B3A3-5F63B3F25CD3}" type="datetime1">
              <a:rPr lang="en-US" smtClean="0"/>
              <a:t>5/15/2023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139E2-1186-4419-ACB2-2B2AE0080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94D988-DA0E-4CDE-8D4E-27FF09CEFBAE}" type="datetime1">
              <a:rPr lang="en-US" smtClean="0"/>
              <a:t>5/15/2023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A2139E2-1186-4419-ACB2-2B2AE00803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E77EAC-066D-4620-BC32-C2F4D5EAC853}" type="datetime1">
              <a:rPr lang="en-US" smtClean="0"/>
              <a:t>5/15/2023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0A2139E2-1186-4419-ACB2-2B2AE0080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AAD679-3FF3-455A-8C8D-B0FD872174A8}" type="datetime1">
              <a:rPr lang="en-US" smtClean="0"/>
              <a:t>5/15/2023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0A2139E2-1186-4419-ACB2-2B2AE0080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8342A8-3C9E-4CF0-A47F-839976BCF449}" type="datetime1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139E2-1186-4419-ACB2-2B2AE0080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48CC59-994B-4A9D-AEAC-ECDED7035542}" type="datetime1">
              <a:rPr lang="en-US" smtClean="0"/>
              <a:t>5/15/2023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2139E2-1186-4419-ACB2-2B2AE0080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6264C4-1526-4E99-9710-D4A10EFD2BDF}" type="datetime1">
              <a:rPr lang="en-US" smtClean="0"/>
              <a:t>5/15/2023</a:t>
            </a:fld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139E2-1186-4419-ACB2-2B2AE0080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03C3F55B-928A-4CA6-A281-D233B9776CFA}" type="datetime1">
              <a:rPr lang="en-US" smtClean="0"/>
              <a:t>5/15/2023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0A2139E2-1186-4419-ACB2-2B2AE00803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3B530D05-AD1D-4A7E-A46A-2936AE4C7A82}" type="datetime1">
              <a:rPr lang="en-US" smtClean="0"/>
              <a:t>5/15/2023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0A2139E2-1186-4419-ACB2-2B2AE00803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405" indent="-319405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forensicsdigest.com/introduction-to-mobile-device-forensics/" TargetMode="External"/><Relationship Id="rId3" Type="http://schemas.openxmlformats.org/officeDocument/2006/relationships/hyperlink" Target="https://www.coursehero.com/file/60057596/Mobile-Device-Forensic-pptpptx/" TargetMode="External"/><Relationship Id="rId7" Type="http://schemas.openxmlformats.org/officeDocument/2006/relationships/hyperlink" Target="https://www.cemca.org/ckfinder/userfiles/files/Module%2018%20Mobile%20Device%20Forensics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vskills.in/certification/tutorial/mobile-forensics/" TargetMode="External"/><Relationship Id="rId11" Type="http://schemas.openxmlformats.org/officeDocument/2006/relationships/hyperlink" Target="https://community.nasscom.in/communities/cyber-security-privacy/mobile-forensics-tools-and-techniques" TargetMode="External"/><Relationship Id="rId5" Type="http://schemas.openxmlformats.org/officeDocument/2006/relationships/hyperlink" Target="https://www.salvationdata.com/knowledge/what-is-mobile-forensics/" TargetMode="External"/><Relationship Id="rId10" Type="http://schemas.openxmlformats.org/officeDocument/2006/relationships/hyperlink" Target="https://info-savvy.com/list-of-mobile-forensic-tools/" TargetMode="External"/><Relationship Id="rId4" Type="http://schemas.openxmlformats.org/officeDocument/2006/relationships/hyperlink" Target="https://resources.infosecinstitute.com/topic/mobile-forensics-process-steps-types/" TargetMode="External"/><Relationship Id="rId9" Type="http://schemas.openxmlformats.org/officeDocument/2006/relationships/hyperlink" Target="https://resources.infosecinstitute.com/topic/common-mobile-forensics-tools-techniqu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005" y="4038600"/>
            <a:ext cx="8672195" cy="1828800"/>
          </a:xfrm>
        </p:spPr>
        <p:txBody>
          <a:bodyPr/>
          <a:lstStyle/>
          <a:p>
            <a:r>
              <a:rPr dirty="0" smtClean="0"/>
              <a:t>ITDO6014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altLang="en-US" dirty="0" smtClean="0"/>
              <a:t>Ethical Hacking and Forensics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 dirty="0" smtClean="0"/>
              <a:t>Module </a:t>
            </a:r>
            <a:r>
              <a:rPr lang="en-IN" altLang="en-US" dirty="0" smtClean="0"/>
              <a:t>5: </a:t>
            </a:r>
            <a:r>
              <a:rPr lang="en-US" altLang="en-US" dirty="0" smtClean="0"/>
              <a:t>Mobile</a:t>
            </a:r>
            <a:r>
              <a:rPr lang="en-US" dirty="0" smtClean="0"/>
              <a:t> </a:t>
            </a:r>
            <a:r>
              <a:rPr lang="en-US" dirty="0"/>
              <a:t>Forensics </a:t>
            </a:r>
            <a:endParaRPr lang="en-I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89404"/>
            <a:ext cx="9372600" cy="5192396"/>
          </a:xfrm>
        </p:spPr>
        <p:txBody>
          <a:bodyPr/>
          <a:lstStyle/>
          <a:p>
            <a:r>
              <a:rPr lang="en-US" sz="2200" dirty="0"/>
              <a:t>Introduction, Evidence Collection and Acquisition, Analysis of Evidences, Challenges in mobile forensics, Tools used in mobile forensics </a:t>
            </a:r>
            <a:endParaRPr lang="en-US" sz="2200" dirty="0" smtClean="0">
              <a:hlinkClick r:id="rId3"/>
            </a:endParaRPr>
          </a:p>
          <a:p>
            <a:r>
              <a:rPr lang="en-US" sz="2100" dirty="0">
                <a:hlinkClick r:id="rId4"/>
              </a:rPr>
              <a:t>https://resources.infosecinstitute.com/topic/mobile-forensics-process-steps-types</a:t>
            </a:r>
            <a:r>
              <a:rPr lang="en-US" sz="2100" dirty="0" smtClean="0">
                <a:hlinkClick r:id="rId4"/>
              </a:rPr>
              <a:t>/</a:t>
            </a:r>
            <a:endParaRPr lang="en-US" sz="2100" dirty="0" smtClean="0"/>
          </a:p>
          <a:p>
            <a:r>
              <a:rPr lang="en-US" sz="2100" dirty="0">
                <a:hlinkClick r:id="rId5"/>
              </a:rPr>
              <a:t>https://www.salvationdata.com/knowledge/what-is-mobile-forensics</a:t>
            </a:r>
            <a:r>
              <a:rPr lang="en-US" sz="2100" dirty="0" smtClean="0">
                <a:hlinkClick r:id="rId5"/>
              </a:rPr>
              <a:t>/</a:t>
            </a:r>
            <a:endParaRPr lang="en-US" sz="2100" dirty="0" smtClean="0"/>
          </a:p>
          <a:p>
            <a:r>
              <a:rPr lang="en-US" sz="2100" dirty="0">
                <a:hlinkClick r:id="rId6"/>
              </a:rPr>
              <a:t>https://www.vskills.in/certification/tutorial/mobile-forensics</a:t>
            </a:r>
            <a:r>
              <a:rPr lang="en-US" sz="2100" dirty="0" smtClean="0">
                <a:hlinkClick r:id="rId6"/>
              </a:rPr>
              <a:t>/</a:t>
            </a:r>
            <a:endParaRPr lang="en-US" sz="2100" dirty="0" smtClean="0"/>
          </a:p>
          <a:p>
            <a:r>
              <a:rPr lang="en-US" sz="2100" dirty="0">
                <a:hlinkClick r:id="rId7"/>
              </a:rPr>
              <a:t>https://</a:t>
            </a:r>
            <a:r>
              <a:rPr lang="en-US" sz="2100" dirty="0" smtClean="0">
                <a:hlinkClick r:id="rId7"/>
              </a:rPr>
              <a:t>www.cemca.org/ckfinder/userfiles/files/Module%2018%20Mobile%20Device%20Forensics.pdf</a:t>
            </a:r>
            <a:endParaRPr lang="en-US" sz="2100" dirty="0" smtClean="0"/>
          </a:p>
          <a:p>
            <a:r>
              <a:rPr lang="en-US" sz="2100" dirty="0">
                <a:hlinkClick r:id="rId8"/>
              </a:rPr>
              <a:t>https://forensicsdigest.com/introduction-to-mobile-device-forensics</a:t>
            </a:r>
            <a:r>
              <a:rPr lang="en-US" sz="2100" dirty="0" smtClean="0">
                <a:hlinkClick r:id="rId8"/>
              </a:rPr>
              <a:t>/</a:t>
            </a:r>
            <a:endParaRPr lang="en-US" sz="2100" dirty="0" smtClean="0"/>
          </a:p>
          <a:p>
            <a:r>
              <a:rPr lang="en-US" sz="2100" dirty="0">
                <a:hlinkClick r:id="rId9"/>
              </a:rPr>
              <a:t>https://resources.infosecinstitute.com/topic/common-mobile-forensics-tools-techniques</a:t>
            </a:r>
            <a:r>
              <a:rPr lang="en-US" sz="2100" dirty="0" smtClean="0">
                <a:hlinkClick r:id="rId9"/>
              </a:rPr>
              <a:t>/</a:t>
            </a:r>
            <a:endParaRPr lang="en-US" sz="2100" dirty="0" smtClean="0"/>
          </a:p>
          <a:p>
            <a:r>
              <a:rPr lang="en-US" sz="2100" dirty="0">
                <a:hlinkClick r:id="rId10"/>
              </a:rPr>
              <a:t>https://info-savvy.com/list-of-mobile-forensic-tools</a:t>
            </a:r>
            <a:r>
              <a:rPr lang="en-US" sz="2100" dirty="0" smtClean="0">
                <a:hlinkClick r:id="rId10"/>
              </a:rPr>
              <a:t>/</a:t>
            </a:r>
            <a:endParaRPr lang="en-US" sz="2100" dirty="0" smtClean="0"/>
          </a:p>
          <a:p>
            <a:r>
              <a:rPr lang="en-US" sz="2100" dirty="0">
                <a:hlinkClick r:id="rId11"/>
              </a:rPr>
              <a:t>https://</a:t>
            </a:r>
            <a:r>
              <a:rPr lang="en-US" sz="2100" dirty="0" smtClean="0">
                <a:hlinkClick r:id="rId11"/>
              </a:rPr>
              <a:t>community.nasscom.in/communities/cyber-security-privacy/mobile-forensics-tools-and-techniques</a:t>
            </a:r>
            <a:endParaRPr lang="en-US" sz="2100" dirty="0" smtClean="0"/>
          </a:p>
          <a:p>
            <a:endParaRPr lang="en-US" sz="2200" dirty="0" smtClean="0"/>
          </a:p>
          <a:p>
            <a:endParaRPr sz="2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2500" lnSpcReduction="20000"/>
          </a:bodyPr>
          <a:lstStyle/>
          <a:p>
            <a:fld id="{0A2139E2-1186-4419-ACB2-2B2AE008037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407</TotalTime>
  <Words>61</Words>
  <Application>Microsoft Office PowerPoint</Application>
  <PresentationFormat>On-screen Show (4:3)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Tw Cen MT</vt:lpstr>
      <vt:lpstr>Wingdings</vt:lpstr>
      <vt:lpstr>Wingdings 2</vt:lpstr>
      <vt:lpstr>Theme2</vt:lpstr>
      <vt:lpstr>ITDO6014 Ethical Hacking and Forensics</vt:lpstr>
      <vt:lpstr>Mobile Forensics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380 Web Programming</dc:title>
  <dc:creator>Xenia Mountrouidou</dc:creator>
  <cp:lastModifiedBy>DIMPLE</cp:lastModifiedBy>
  <cp:revision>152</cp:revision>
  <dcterms:created xsi:type="dcterms:W3CDTF">2011-07-13T20:09:00Z</dcterms:created>
  <dcterms:modified xsi:type="dcterms:W3CDTF">2023-05-15T05:48:16Z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28E87EC801894BA1B274E4354AC14B8B</vt:lpwstr>
  </property>
  <property fmtid="{D5CDD505-2E9C-101B-9397-08002B2CF9AE}" pid="3" name="KSOProductBuildVer">
    <vt:lpwstr>1033-11.2.0.11440</vt:lpwstr>
  </property>
</Properties>
</file>