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embeddedFontLst>
    <p:embeddedFont>
      <p:font typeface="Corsi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632104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429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38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1992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2093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4076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095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436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7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659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7351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41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456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64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792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04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442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48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18" name="Google Shape;18;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9" name="Google Shape;29;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5" name="Google Shape;35;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a:spLocks noGrp="1"/>
          </p:cNvSpPr>
          <p:nvPr>
            <p:ph type="pic" idx="2"/>
          </p:nvPr>
        </p:nvSpPr>
        <p:spPr>
          <a:xfrm>
            <a:off x="1792288" y="612775"/>
            <a:ext cx="5486400" cy="4114800"/>
          </a:xfrm>
          <a:prstGeom prst="rect">
            <a:avLst/>
          </a:prstGeom>
          <a:noFill/>
          <a:ln>
            <a:noFill/>
          </a:ln>
        </p:spPr>
      </p:sp>
      <p:sp>
        <p:nvSpPr>
          <p:cNvPr id="41" name="Google Shape;41;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2" name="Google Shape;42;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48" name="Google Shape;48;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9" name="Google Shape;49;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89" name="Google Shape;89;p13"/>
          <p:cNvSpPr txBox="1">
            <a:spLocks noGrp="1"/>
          </p:cNvSpPr>
          <p:nvPr>
            <p:ph type="body" idx="1"/>
          </p:nvPr>
        </p:nvSpPr>
        <p:spPr>
          <a:xfrm>
            <a:off x="190500" y="533400"/>
            <a:ext cx="8648700" cy="6096000"/>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rgbClr val="F8F8F8"/>
              </a:buClr>
              <a:buSzPts val="2800"/>
              <a:buFont typeface="Times New Roman"/>
              <a:buAutoNum type="arabicParenR"/>
            </a:pPr>
            <a:r>
              <a:rPr lang="en-US" sz="2800" b="0" i="0" u="none" strike="noStrike" cap="none">
                <a:solidFill>
                  <a:srgbClr val="F8F8F8"/>
                </a:solidFill>
                <a:latin typeface="Times New Roman"/>
                <a:ea typeface="Times New Roman"/>
                <a:cs typeface="Times New Roman"/>
                <a:sym typeface="Times New Roman"/>
              </a:rPr>
              <a:t>Covered till date…</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Module 2……digital forensics</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a)digital forensic……examining and collecting data from related devices to cyber crime</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b)Forensic science….related to legal matters of devices affected by cyber crime</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c) Why digital forensic is required…</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d)Digital forensic….identify, anaylize, recover, investigate</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 e)digital forensic investigation (DFI)..set of techniques, procedures, methods  </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f)Goals..to achieve </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g)obstacles…to be overcome by investigators</a:t>
            </a:r>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strike="noStrike" cap="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strike="noStrike" cap="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640"/>
              </a:spcBef>
              <a:spcAft>
                <a:spcPts val="0"/>
              </a:spcAft>
              <a:buClr>
                <a:srgbClr val="F8F8F8"/>
              </a:buClr>
              <a:buSzPts val="3200"/>
              <a:buFont typeface="Corsiva"/>
              <a:buNone/>
            </a:pPr>
            <a:endParaRPr sz="3200" b="0" i="0" u="none" strike="noStrike" cap="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43" name="Google Shape;143;p22"/>
          <p:cNvSpPr txBox="1">
            <a:spLocks noGrp="1"/>
          </p:cNvSpPr>
          <p:nvPr>
            <p:ph type="body" idx="1"/>
          </p:nvPr>
        </p:nvSpPr>
        <p:spPr>
          <a:xfrm>
            <a:off x="100012" y="533400"/>
            <a:ext cx="8905875"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various DFI process/Models/framework</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b)……which some of them are accepted and are termed as the standard models for digital forensic investigation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Some of the models or frameworks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c.1)electronic crime scene investigation (ECSI)</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c.1.1) a team was prepared to stop the increase in cybercrime incident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c.1.2) it formulated the national institute of justice document.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c.1.3)this document specified the four basic steps to be followed in forensic investigation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c.1.4)the four steps are Collect, examine, analyze, report</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49" name="Google Shape;149;p23"/>
          <p:cNvSpPr txBox="1">
            <a:spLocks noGrp="1"/>
          </p:cNvSpPr>
          <p:nvPr>
            <p:ph type="body" idx="1"/>
          </p:nvPr>
        </p:nvSpPr>
        <p:spPr>
          <a:xfrm>
            <a:off x="100012" y="533400"/>
            <a:ext cx="8905875"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various DFI process/Models/framework</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Some of the models or frameworks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c.1)electronic crime scene investigation (ECSI)</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c.1.5) it ensures to safe guarded the  evidence of any cyber crime scene so that it can be collected and properly presented in the court of law.</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c.2)computer forensic incident response essential (CFIRE)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c.2.1) it has three main phases were each phase is documented during the investigation process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c.2.2) the three phases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Acquire</a:t>
            </a:r>
            <a:r>
              <a:rPr lang="en-US" sz="2800" b="0" i="0" u="none">
                <a:solidFill>
                  <a:srgbClr val="F8F8F8"/>
                </a:solidFill>
                <a:latin typeface="Times New Roman"/>
                <a:ea typeface="Times New Roman"/>
                <a:cs typeface="Times New Roman"/>
                <a:sym typeface="Times New Roman"/>
              </a:rPr>
              <a:t> the evidence without modifying or changing the original</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55" name="Google Shape;155;p24"/>
          <p:cNvSpPr txBox="1">
            <a:spLocks noGrp="1"/>
          </p:cNvSpPr>
          <p:nvPr>
            <p:ph type="body" idx="1"/>
          </p:nvPr>
        </p:nvSpPr>
        <p:spPr>
          <a:xfrm>
            <a:off x="100012" y="533400"/>
            <a:ext cx="8905875"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various DFI process/Models/framework</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c.2)computer forensic incident response essential (CFIRE)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c.2.2) the three phases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Authenticate</a:t>
            </a:r>
            <a:r>
              <a:rPr lang="en-US" sz="2800" b="0" i="0" u="none">
                <a:solidFill>
                  <a:srgbClr val="F8F8F8"/>
                </a:solidFill>
                <a:latin typeface="Times New Roman"/>
                <a:ea typeface="Times New Roman"/>
                <a:cs typeface="Times New Roman"/>
                <a:sym typeface="Times New Roman"/>
              </a:rPr>
              <a:t> the gathered evidence agaist the original copy</a:t>
            </a: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Analyze</a:t>
            </a:r>
            <a:r>
              <a:rPr lang="en-US" sz="2800" b="0" i="0" u="none">
                <a:solidFill>
                  <a:srgbClr val="F8F8F8"/>
                </a:solidFill>
                <a:latin typeface="Times New Roman"/>
                <a:ea typeface="Times New Roman"/>
                <a:cs typeface="Times New Roman"/>
                <a:sym typeface="Times New Roman"/>
              </a:rPr>
              <a:t> the obtained evidence without altering it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c.3) A road map for digital forensic research (DFRWS)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Its various stages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Identification</a:t>
            </a:r>
            <a:r>
              <a:rPr lang="en-US" sz="2800" b="0" i="0" u="none">
                <a:solidFill>
                  <a:srgbClr val="F8F8F8"/>
                </a:solidFill>
                <a:latin typeface="Times New Roman"/>
                <a:ea typeface="Times New Roman"/>
                <a:cs typeface="Times New Roman"/>
                <a:sym typeface="Times New Roman"/>
              </a:rPr>
              <a:t>: the right identification of the data from the cyber crime scene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Preservation</a:t>
            </a:r>
            <a:r>
              <a:rPr lang="en-US" sz="2800" b="0" i="0" u="none">
                <a:solidFill>
                  <a:srgbClr val="F8F8F8"/>
                </a:solidFill>
                <a:latin typeface="Times New Roman"/>
                <a:ea typeface="Times New Roman"/>
                <a:cs typeface="Times New Roman"/>
                <a:sym typeface="Times New Roman"/>
              </a:rPr>
              <a:t>: preserving the data in its original form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Collection: </a:t>
            </a:r>
            <a:r>
              <a:rPr lang="en-US" sz="2800" b="0" i="0" u="none">
                <a:solidFill>
                  <a:srgbClr val="F8F8F8"/>
                </a:solidFill>
                <a:latin typeface="Times New Roman"/>
                <a:ea typeface="Times New Roman"/>
                <a:cs typeface="Times New Roman"/>
                <a:sym typeface="Times New Roman"/>
              </a:rPr>
              <a:t>collection of the rght data and meta data</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Examination</a:t>
            </a:r>
            <a:r>
              <a:rPr lang="en-US" sz="2800" b="0" i="0" u="none">
                <a:solidFill>
                  <a:srgbClr val="F8F8F8"/>
                </a:solidFill>
                <a:latin typeface="Times New Roman"/>
                <a:ea typeface="Times New Roman"/>
                <a:cs typeface="Times New Roman"/>
                <a:sym typeface="Times New Roman"/>
              </a:rPr>
              <a:t>: examing the data for its authentication</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61" name="Google Shape;161;p25"/>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various DFI process/Models/framework</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Some of the models or frameworks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c.3) A road map for digital forensic research (DFRWS)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Its various stages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Analysis</a:t>
            </a:r>
            <a:r>
              <a:rPr lang="en-US" sz="2800" b="0" i="0" u="none">
                <a:solidFill>
                  <a:srgbClr val="F8F8F8"/>
                </a:solidFill>
                <a:latin typeface="Times New Roman"/>
                <a:ea typeface="Times New Roman"/>
                <a:cs typeface="Times New Roman"/>
                <a:sym typeface="Times New Roman"/>
              </a:rPr>
              <a:t>: Anylisis the data to get the right meaning form it so as to form the digital evidence which can stand in the court of law</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Presentation</a:t>
            </a:r>
            <a:r>
              <a:rPr lang="en-US" sz="2800" b="0" i="0" u="none">
                <a:solidFill>
                  <a:srgbClr val="F8F8F8"/>
                </a:solidFill>
                <a:latin typeface="Times New Roman"/>
                <a:ea typeface="Times New Roman"/>
                <a:cs typeface="Times New Roman"/>
                <a:sym typeface="Times New Roman"/>
              </a:rPr>
              <a:t>: documenting the required information in the required legal language so as to be presented in the court of law .</a:t>
            </a:r>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67" name="Google Shape;167;p26"/>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various DFI process/Models/framework</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Some of the models or frameworks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c.4) the abstract digital forensic model (ADFM)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c.4.1)Identification: </a:t>
            </a:r>
            <a:r>
              <a:rPr lang="en-US" sz="2800" b="0" i="0" u="none">
                <a:solidFill>
                  <a:srgbClr val="F8F8F8"/>
                </a:solidFill>
                <a:latin typeface="Times New Roman"/>
                <a:ea typeface="Times New Roman"/>
                <a:cs typeface="Times New Roman"/>
                <a:sym typeface="Times New Roman"/>
              </a:rPr>
              <a:t>the investigator knows some standard indicators which relates the presence of the cyber crime. By using and Appling his knowledge of these indicators, the investigator identifies the crime scene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c.4.2)Preparation: </a:t>
            </a:r>
            <a:r>
              <a:rPr lang="en-US" sz="2800" b="0" i="0" u="none">
                <a:solidFill>
                  <a:srgbClr val="F8F8F8"/>
                </a:solidFill>
                <a:latin typeface="Times New Roman"/>
                <a:ea typeface="Times New Roman"/>
                <a:cs typeface="Times New Roman"/>
                <a:sym typeface="Times New Roman"/>
              </a:rPr>
              <a:t>this means preparing for the right techniques. Methods and tools to be used. It alos involves auding the authority and manage for the required backup</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c.4.3)Approach strategy</a:t>
            </a:r>
            <a:r>
              <a:rPr lang="en-US" sz="2800" b="0" i="0" u="none">
                <a:solidFill>
                  <a:srgbClr val="F8F8F8"/>
                </a:solidFill>
                <a:latin typeface="Times New Roman"/>
                <a:ea typeface="Times New Roman"/>
                <a:cs typeface="Times New Roman"/>
                <a:sym typeface="Times New Roman"/>
              </a:rPr>
              <a:t>: the strategy used is to maximizing the clustering of the evidence and isolation of the unrequired area.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73" name="Google Shape;173;p27"/>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various DFI process/Models/framework</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Some of the models or frameworks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c.4) the abstract digital forensic model (ADFM)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c.4.4) Preservation</a:t>
            </a:r>
            <a:r>
              <a:rPr lang="en-US" sz="2800" b="0" i="0" u="none">
                <a:solidFill>
                  <a:srgbClr val="F8F8F8"/>
                </a:solidFill>
                <a:latin typeface="Times New Roman"/>
                <a:ea typeface="Times New Roman"/>
                <a:cs typeface="Times New Roman"/>
                <a:sym typeface="Times New Roman"/>
              </a:rPr>
              <a:t>: in this the original state of unaffected data is preserved, similarly the affected data is collected as information by persevering its current state.thus the physical and digital state of the affected digital system is preseved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c.4.5) Collection</a:t>
            </a:r>
            <a:r>
              <a:rPr lang="en-US" sz="2800" b="0" i="0" u="none">
                <a:solidFill>
                  <a:srgbClr val="F8F8F8"/>
                </a:solidFill>
                <a:latin typeface="Times New Roman"/>
                <a:ea typeface="Times New Roman"/>
                <a:cs typeface="Times New Roman"/>
                <a:sym typeface="Times New Roman"/>
              </a:rPr>
              <a:t>: in this the physical scene is documented and the digital scene is replicated using standard techniques and tools.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c.4.6)Examination: </a:t>
            </a:r>
            <a:r>
              <a:rPr lang="en-US" sz="2800" b="0" i="0" u="none">
                <a:solidFill>
                  <a:srgbClr val="F8F8F8"/>
                </a:solidFill>
                <a:latin typeface="Times New Roman"/>
                <a:ea typeface="Times New Roman"/>
                <a:cs typeface="Times New Roman"/>
                <a:sym typeface="Times New Roman"/>
              </a:rPr>
              <a:t>it is a systematic search carried out to the tap the affected device or locations and then to examine as which data can stand as the proof of crime in the court.</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79" name="Google Shape;179;p28"/>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various DFI process/Models/framework</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Some of the models or frameworks 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1" i="0" u="none">
                <a:solidFill>
                  <a:srgbClr val="F8F8F8"/>
                </a:solidFill>
                <a:latin typeface="Times New Roman"/>
                <a:ea typeface="Times New Roman"/>
                <a:cs typeface="Times New Roman"/>
                <a:sym typeface="Times New Roman"/>
              </a:rPr>
              <a:t>c.4) the abstract digital forensic model (ADFM)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c.4.7) Analysis</a:t>
            </a:r>
            <a:r>
              <a:rPr lang="en-US" sz="2800" b="0" i="0" u="none">
                <a:solidFill>
                  <a:srgbClr val="F8F8F8"/>
                </a:solidFill>
                <a:latin typeface="Times New Roman"/>
                <a:ea typeface="Times New Roman"/>
                <a:cs typeface="Times New Roman"/>
                <a:sym typeface="Times New Roman"/>
              </a:rPr>
              <a:t>: in this the validity and authenticity of the presented evidence is analyzed. The right Anylisis will support to make the hypothesis strong.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c.4.8)Presentation: </a:t>
            </a:r>
            <a:r>
              <a:rPr lang="en-US" sz="2800" b="0" i="0" u="none">
                <a:solidFill>
                  <a:srgbClr val="F8F8F8"/>
                </a:solidFill>
                <a:latin typeface="Times New Roman"/>
                <a:ea typeface="Times New Roman"/>
                <a:cs typeface="Times New Roman"/>
                <a:sym typeface="Times New Roman"/>
              </a:rPr>
              <a:t>the evidence to be presented in summarized and documented in legal language</a:t>
            </a: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c.4.9)Returning evidence: </a:t>
            </a:r>
            <a:r>
              <a:rPr lang="en-US" sz="2800" b="0" i="0" u="none">
                <a:solidFill>
                  <a:srgbClr val="F8F8F8"/>
                </a:solidFill>
                <a:latin typeface="Times New Roman"/>
                <a:ea typeface="Times New Roman"/>
                <a:cs typeface="Times New Roman"/>
                <a:sym typeface="Times New Roman"/>
              </a:rPr>
              <a:t>after all the formalities the evidence and the final legal draft is sent back to its legal owner.</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185" name="Google Shape;185;p29"/>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186" name="Google Shape;186;p29"/>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95" name="Google Shape;95;p14"/>
          <p:cNvSpPr txBox="1">
            <a:spLocks noGrp="1"/>
          </p:cNvSpPr>
          <p:nvPr>
            <p:ph type="body" idx="1"/>
          </p:nvPr>
        </p:nvSpPr>
        <p:spPr>
          <a:xfrm>
            <a:off x="100012" y="533400"/>
            <a:ext cx="8905875"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 Aim with which the investigation is conducted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 to establish certain facts of the event that has taken place. Thus the event be a cyber crime involving any part or device of a computer system as a target or tool. And facts are the hypothesis which are put forward related to the crime.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2.2) it is also done to justify that the event has taken place earlier.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2.3) investigation to be conducted within the rules with authenticate techniques and methods so that the evidence obtain can stand in the court of law.</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2.4) this can be digital evidence like users usage profile, timeline activity information, internet usage and so 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01" name="Google Shape;101;p15"/>
          <p:cNvSpPr txBox="1">
            <a:spLocks noGrp="1"/>
          </p:cNvSpPr>
          <p:nvPr>
            <p:ph type="body" idx="1"/>
          </p:nvPr>
        </p:nvSpPr>
        <p:spPr>
          <a:xfrm>
            <a:off x="100012" y="533400"/>
            <a:ext cx="8905875"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 Aim with which the investigation is conducted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2.5) these digital evidence can guide the investigator as were to look for the actual and authenticate evidence which can the be presented in the court of law.</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 Question to be asked in case of investigation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The investigator should think on some lines so as get a base for the start of the investigation. the questions that should come to his mind are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3.1) what should be the data attributes of the data to be collected.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3.2) which meta data is required to be collected and why that metadata is needed.</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07" name="Google Shape;107;p16"/>
          <p:cNvSpPr txBox="1">
            <a:spLocks noGrp="1"/>
          </p:cNvSpPr>
          <p:nvPr>
            <p:ph type="body" idx="1"/>
          </p:nvPr>
        </p:nvSpPr>
        <p:spPr>
          <a:xfrm>
            <a:off x="100012" y="533400"/>
            <a:ext cx="8905875"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 Question to be asked in case of investigation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3.3)  what procedure to be followed to mark the incident or to isolate the incident for investigation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3.4) who can be the people in the crime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3.5) were can be the required meta data located and which time it will be available.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3.6) can the motive of the crime be decided by hypothesis so as to proceed with the investigation.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3.7) can a  guess  as who can be the persons involved can be made. This will help to focus on the investigation. But this can also be does on the basis of hypothesis.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13" name="Google Shape;113;p17"/>
          <p:cNvSpPr txBox="1">
            <a:spLocks noGrp="1"/>
          </p:cNvSpPr>
          <p:nvPr>
            <p:ph type="body" idx="1"/>
          </p:nvPr>
        </p:nvSpPr>
        <p:spPr>
          <a:xfrm>
            <a:off x="100012" y="533400"/>
            <a:ext cx="8905875"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types of digital forensic..</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It is a forensic science which deals with recovery and investigation of material from digital devices. Technically this is divided it number of branches as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4.1)Computer forensic</a:t>
            </a:r>
            <a:r>
              <a:rPr lang="en-US" sz="2800" b="0" i="0" u="none">
                <a:solidFill>
                  <a:srgbClr val="F8F8F8"/>
                </a:solidFill>
                <a:latin typeface="Times New Roman"/>
                <a:ea typeface="Times New Roman"/>
                <a:cs typeface="Times New Roman"/>
                <a:sym typeface="Times New Roman"/>
              </a:rPr>
              <a:t>: it is a branch of digital forensic which deals with appling techniques, methods and tools to identify and recover data as evidence from computer system on which cyber crime is done and to present that data using the same form without any modification as legal evidence in court of law.</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4.2)Network forensic</a:t>
            </a:r>
            <a:r>
              <a:rPr lang="en-US" sz="2800" b="0" i="0" u="none">
                <a:solidFill>
                  <a:srgbClr val="F8F8F8"/>
                </a:solidFill>
                <a:latin typeface="Times New Roman"/>
                <a:ea typeface="Times New Roman"/>
                <a:cs typeface="Times New Roman"/>
                <a:sym typeface="Times New Roman"/>
              </a:rPr>
              <a:t>:</a:t>
            </a:r>
            <a:r>
              <a:rPr lang="en-US" sz="2800" b="0" i="0" u="none">
                <a:solidFill>
                  <a:srgbClr val="EFF4EF"/>
                </a:solidFill>
                <a:latin typeface="Times New Roman"/>
                <a:ea typeface="Times New Roman"/>
                <a:cs typeface="Times New Roman"/>
                <a:sym typeface="Times New Roman"/>
              </a:rPr>
              <a:t>Network forensics is a sub-branch of digital forensics relating to the monitoring and analysis of computer network traffic for the purposes of information gathering, legal evidence, or intrusion detection.</a:t>
            </a:r>
            <a:endParaRPr sz="2800" b="0" i="0" u="none">
              <a:solidFill>
                <a:srgbClr val="EFF4EF"/>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28600" y="100012"/>
            <a:ext cx="8815387" cy="3571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19" name="Google Shape;119;p18"/>
          <p:cNvSpPr txBox="1">
            <a:spLocks noGrp="1"/>
          </p:cNvSpPr>
          <p:nvPr>
            <p:ph type="body" idx="1"/>
          </p:nvPr>
        </p:nvSpPr>
        <p:spPr>
          <a:xfrm>
            <a:off x="100012" y="381000"/>
            <a:ext cx="89058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types of digital forensic…..cont</a:t>
            </a:r>
            <a:endParaRPr sz="2800" b="0" i="0" u="none">
              <a:solidFill>
                <a:srgbClr val="EFF4EF"/>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4.3)Mobile device forensic:</a:t>
            </a:r>
            <a:r>
              <a:rPr lang="en-US" sz="2800" b="1" i="1" u="none">
                <a:solidFill>
                  <a:srgbClr val="EFF4EF"/>
                </a:solidFill>
                <a:latin typeface="Times New Roman"/>
                <a:ea typeface="Times New Roman"/>
                <a:cs typeface="Times New Roman"/>
                <a:sym typeface="Times New Roman"/>
              </a:rPr>
              <a:t> </a:t>
            </a:r>
            <a:r>
              <a:rPr lang="en-US" sz="2800" b="1" i="0" u="none">
                <a:solidFill>
                  <a:srgbClr val="EFF4EF"/>
                </a:solidFill>
                <a:latin typeface="Times New Roman"/>
                <a:ea typeface="Times New Roman"/>
                <a:cs typeface="Times New Roman"/>
                <a:sym typeface="Times New Roman"/>
              </a:rPr>
              <a:t>it</a:t>
            </a:r>
            <a:r>
              <a:rPr lang="en-US" sz="2800" b="0" i="0" u="none">
                <a:solidFill>
                  <a:srgbClr val="EFF4EF"/>
                </a:solidFill>
                <a:latin typeface="Times New Roman"/>
                <a:ea typeface="Times New Roman"/>
                <a:cs typeface="Times New Roman"/>
                <a:sym typeface="Times New Roman"/>
              </a:rPr>
              <a:t> is a branch of digital forensics relating to recovery of digital evidence or data from a mobile device under forensically sound conditions. The phrase </a:t>
            </a:r>
            <a:r>
              <a:rPr lang="en-US" sz="2800" b="0" i="1" u="none">
                <a:solidFill>
                  <a:srgbClr val="EFF4EF"/>
                </a:solidFill>
                <a:latin typeface="Times New Roman"/>
                <a:ea typeface="Times New Roman"/>
                <a:cs typeface="Times New Roman"/>
                <a:sym typeface="Times New Roman"/>
              </a:rPr>
              <a:t>mobile device</a:t>
            </a:r>
            <a:r>
              <a:rPr lang="en-US" sz="2800" b="0" i="0" u="none">
                <a:solidFill>
                  <a:srgbClr val="EFF4EF"/>
                </a:solidFill>
                <a:latin typeface="Times New Roman"/>
                <a:ea typeface="Times New Roman"/>
                <a:cs typeface="Times New Roman"/>
                <a:sym typeface="Times New Roman"/>
              </a:rPr>
              <a:t> usually refers to mobile phones however, it can also relate to any digital device that has both internal memory and communication ability.</a:t>
            </a: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4.4)Disk forensic</a:t>
            </a:r>
            <a:r>
              <a:rPr lang="en-US" sz="2800" b="0" i="0" u="none">
                <a:solidFill>
                  <a:srgbClr val="F8F8F8"/>
                </a:solidFill>
                <a:latin typeface="Times New Roman"/>
                <a:ea typeface="Times New Roman"/>
                <a:cs typeface="Times New Roman"/>
                <a:sym typeface="Times New Roman"/>
              </a:rPr>
              <a:t>:</a:t>
            </a:r>
            <a:r>
              <a:rPr lang="en-US" sz="2800" b="0" i="0" u="none">
                <a:solidFill>
                  <a:srgbClr val="EFF4EF"/>
                </a:solidFill>
                <a:latin typeface="Times New Roman"/>
                <a:ea typeface="Times New Roman"/>
                <a:cs typeface="Times New Roman"/>
                <a:sym typeface="Times New Roman"/>
              </a:rPr>
              <a:t>Disk forensics is the science of extracting forensic information from digital storage media like Hard disk, USB devices, Firewire devices, CD, DVD, Flash drives, Floppy disks etc. so as to  Identify digital evidence</a:t>
            </a:r>
            <a:r>
              <a:rPr lang="en-US" sz="1600" b="0" i="0" u="none">
                <a:solidFill>
                  <a:srgbClr val="202124"/>
                </a:solidFill>
                <a:latin typeface="Arial"/>
                <a:ea typeface="Arial"/>
                <a:cs typeface="Arial"/>
                <a:sym typeface="Arial"/>
              </a:rPr>
              <a:t>..</a:t>
            </a: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4.5)Wireless forensic</a:t>
            </a:r>
            <a:r>
              <a:rPr lang="en-US" sz="2800" b="0" i="0" u="none">
                <a:solidFill>
                  <a:srgbClr val="F8F8F8"/>
                </a:solidFill>
                <a:latin typeface="Times New Roman"/>
                <a:ea typeface="Times New Roman"/>
                <a:cs typeface="Times New Roman"/>
                <a:sym typeface="Times New Roman"/>
              </a:rPr>
              <a:t>: </a:t>
            </a:r>
            <a:r>
              <a:rPr lang="en-US" sz="2800" b="0" i="0" u="none">
                <a:solidFill>
                  <a:srgbClr val="EFF4EF"/>
                </a:solidFill>
                <a:latin typeface="Times New Roman"/>
                <a:ea typeface="Times New Roman"/>
                <a:cs typeface="Times New Roman"/>
                <a:sym typeface="Times New Roman"/>
              </a:rPr>
              <a:t>The wireless forensic process involves capturing all data moving over the wireless network and analyzing the network events in order to uncover……..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8600" y="100012"/>
            <a:ext cx="8815387" cy="3571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25" name="Google Shape;125;p19"/>
          <p:cNvSpPr txBox="1">
            <a:spLocks noGrp="1"/>
          </p:cNvSpPr>
          <p:nvPr>
            <p:ph type="body" idx="1"/>
          </p:nvPr>
        </p:nvSpPr>
        <p:spPr>
          <a:xfrm>
            <a:off x="100012" y="381000"/>
            <a:ext cx="89058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types of digital forensic..</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4.5)Wireless forensic</a:t>
            </a:r>
            <a:r>
              <a:rPr lang="en-US" sz="2800" b="0" i="0" u="none">
                <a:solidFill>
                  <a:srgbClr val="F8F8F8"/>
                </a:solidFill>
                <a:latin typeface="Times New Roman"/>
                <a:ea typeface="Times New Roman"/>
                <a:cs typeface="Times New Roman"/>
                <a:sym typeface="Times New Roman"/>
              </a:rPr>
              <a:t>:…..</a:t>
            </a:r>
            <a:r>
              <a:rPr lang="en-US" sz="2800" b="0" i="0" u="none">
                <a:solidFill>
                  <a:srgbClr val="EFF4EF"/>
                </a:solidFill>
                <a:latin typeface="Times New Roman"/>
                <a:ea typeface="Times New Roman"/>
                <a:cs typeface="Times New Roman"/>
                <a:sym typeface="Times New Roman"/>
              </a:rPr>
              <a:t> network anomalies, discover the source of security attacks, and investigate breaches on computers and wireless networks to determine whether they are or have been used for illegal or unethical activities</a:t>
            </a:r>
            <a:endParaRPr sz="2800" b="0" i="0" u="none">
              <a:solidFill>
                <a:srgbClr val="EFF4EF"/>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4.6)Data base forensic</a:t>
            </a:r>
            <a:r>
              <a:rPr lang="en-US" sz="2800" b="0" i="0" u="none">
                <a:solidFill>
                  <a:srgbClr val="F8F8F8"/>
                </a:solidFill>
                <a:latin typeface="Times New Roman"/>
                <a:ea typeface="Times New Roman"/>
                <a:cs typeface="Times New Roman"/>
                <a:sym typeface="Times New Roman"/>
              </a:rPr>
              <a:t>:</a:t>
            </a:r>
            <a:r>
              <a:rPr lang="en-US" sz="2800" b="0" i="0" u="none">
                <a:solidFill>
                  <a:srgbClr val="EFF4EF"/>
                </a:solidFill>
                <a:latin typeface="Times New Roman"/>
                <a:ea typeface="Times New Roman"/>
                <a:cs typeface="Times New Roman"/>
                <a:sym typeface="Times New Roman"/>
              </a:rPr>
              <a:t> it is a branch of digital forensic science relating to the forensic study of databases and their related metadata.</a:t>
            </a:r>
            <a:endParaRPr sz="2800" b="0" i="0" u="none">
              <a:solidFill>
                <a:srgbClr val="EFF4EF"/>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4.7)Memory forensic</a:t>
            </a:r>
            <a:r>
              <a:rPr lang="en-US" sz="2800" b="0" i="0" u="none">
                <a:solidFill>
                  <a:srgbClr val="F8F8F8"/>
                </a:solidFill>
                <a:latin typeface="Times New Roman"/>
                <a:ea typeface="Times New Roman"/>
                <a:cs typeface="Times New Roman"/>
                <a:sym typeface="Times New Roman"/>
              </a:rPr>
              <a:t>: It is also referred to as memory analysis. it refers to the analysis of volatile data in a computer's memory dump. Information security professionals conduct memory forensics to investigate and identify attacks or malicious behaviors that do not leave easily detectable tracks on hard drive data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28600" y="100012"/>
            <a:ext cx="8815387" cy="3571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31" name="Google Shape;131;p20"/>
          <p:cNvSpPr txBox="1">
            <a:spLocks noGrp="1"/>
          </p:cNvSpPr>
          <p:nvPr>
            <p:ph type="body" idx="1"/>
          </p:nvPr>
        </p:nvSpPr>
        <p:spPr>
          <a:xfrm>
            <a:off x="100012" y="381000"/>
            <a:ext cx="8905875"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types of digital forensic..</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4.8)Data Malware forensic</a:t>
            </a:r>
            <a:r>
              <a:rPr lang="en-US" sz="2800" b="0" i="0" u="none">
                <a:solidFill>
                  <a:srgbClr val="F8F8F8"/>
                </a:solidFill>
                <a:latin typeface="Times New Roman"/>
                <a:ea typeface="Times New Roman"/>
                <a:cs typeface="Times New Roman"/>
                <a:sym typeface="Times New Roman"/>
              </a:rPr>
              <a:t>: it is the study or process of determining the functionality, origin and potential impact of a given malware sample such as a virus, worm, trojan horse, rootkit, or backdoor. Malware or malicious software is any computer software intended to harm the host operating system or to steal sensitive data from users, organizations or companies. Malware may include software that gathers user information without permission.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4.9)Email forensic</a:t>
            </a:r>
            <a:r>
              <a:rPr lang="en-US" sz="2800" b="0" i="0" u="none">
                <a:solidFill>
                  <a:srgbClr val="F8F8F8"/>
                </a:solidFill>
                <a:latin typeface="Times New Roman"/>
                <a:ea typeface="Times New Roman"/>
                <a:cs typeface="Times New Roman"/>
                <a:sym typeface="Times New Roman"/>
              </a:rPr>
              <a:t>: it is the study of source and content of email as evidence to identify the actual sender and recipient of a message along with some other information such as date/time of transmission and intention of sender. It involves investigating metadata, port scanning and so on</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&amp;F.module2…part2…digital forensics</a:t>
            </a:r>
            <a:endParaRPr/>
          </a:p>
        </p:txBody>
      </p:sp>
      <p:sp>
        <p:nvSpPr>
          <p:cNvPr id="137" name="Google Shape;137;p21"/>
          <p:cNvSpPr txBox="1">
            <a:spLocks noGrp="1"/>
          </p:cNvSpPr>
          <p:nvPr>
            <p:ph type="body" idx="1"/>
          </p:nvPr>
        </p:nvSpPr>
        <p:spPr>
          <a:xfrm>
            <a:off x="100012" y="381000"/>
            <a:ext cx="8905875" cy="6376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4) types of digital forensic..</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4.10)Forensic data Anylisis: </a:t>
            </a:r>
            <a:r>
              <a:rPr lang="en-US" sz="2800" b="0" i="0" u="none">
                <a:solidFill>
                  <a:srgbClr val="F8F8F8"/>
                </a:solidFill>
                <a:latin typeface="Times New Roman"/>
                <a:ea typeface="Times New Roman"/>
                <a:cs typeface="Times New Roman"/>
                <a:sym typeface="Times New Roman"/>
              </a:rPr>
              <a:t>it is a branch of Digital forensics. It examines structured data with regard to incidents of financial crime. The aim is to discover and analyse patterns of fraudulent activities. Data from application systems or from their underlying databases is referred to as structured data.</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 various DFI process/Models/framework</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a)digital forensic being a new branch of forensic science has number of methodologies proposed so as to device a process which will aid in doing perfect investigation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b) These process have being used by many software developers to form new digital forensic methodology of …..</a:t>
            </a:r>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1568</Words>
  <Application>Microsoft Office PowerPoint</Application>
  <PresentationFormat>On-screen Show (4:3)</PresentationFormat>
  <Paragraphs>143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Corsiva</vt:lpstr>
      <vt:lpstr>Times New Roman</vt:lpstr>
      <vt:lpstr>MyBoudoir</vt:lpstr>
      <vt:lpstr>EH &amp;F.module2…part2…digital forensics</vt:lpstr>
      <vt:lpstr>EH &amp;F.module2…part2…digital forensics</vt:lpstr>
      <vt:lpstr>EH &amp;F.module2…part2…digital forensics</vt:lpstr>
      <vt:lpstr>EH &amp;F.module2…part2…digital forensics</vt:lpstr>
      <vt:lpstr>EH &amp;F.module2…part2…digital forensics</vt:lpstr>
      <vt:lpstr>EH &amp;F.module2…part2…digital forensics</vt:lpstr>
      <vt:lpstr>EH &amp;F.module2…part2…digital forensics</vt:lpstr>
      <vt:lpstr>EH &amp;F.module2…part2…digital forensics</vt:lpstr>
      <vt:lpstr>EH &amp;F.module2…part2…digital forensics</vt:lpstr>
      <vt:lpstr>EH &amp;F.module2…part2…digital forensics</vt:lpstr>
      <vt:lpstr>EH &amp;F.module2…part2…digital forensics</vt:lpstr>
      <vt:lpstr>EH &amp;F.module2…part2…digital forensics</vt:lpstr>
      <vt:lpstr>EH &amp;F.module2…part2…digital forensics</vt:lpstr>
      <vt:lpstr>EH &amp;F.module2…part2…digital forensics</vt:lpstr>
      <vt:lpstr>EH &amp;F.module2…part2…digital forensics</vt:lpstr>
      <vt:lpstr>EH &amp;F.module2…part2…digital forensics</vt:lpstr>
      <vt:lpstr>THANK YOU For A Patient Hearing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 &amp;F.module2…part2…digital forensics</dc:title>
  <dc:creator>MANOJS</dc:creator>
  <cp:lastModifiedBy>Admin</cp:lastModifiedBy>
  <cp:revision>1</cp:revision>
  <dcterms:modified xsi:type="dcterms:W3CDTF">2023-02-09T06:13:08Z</dcterms:modified>
</cp:coreProperties>
</file>