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embeddedFontLst>
    <p:embeddedFont>
      <p:font typeface="Corsi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9529559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938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69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38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50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454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323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2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42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2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42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68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80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868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59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25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63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&amp;F.module1…part5…</a:t>
            </a:r>
            <a:endParaRPr/>
          </a:p>
        </p:txBody>
      </p:sp>
      <p:sp>
        <p:nvSpPr>
          <p:cNvPr id="89" name="Google Shape;89;p13"/>
          <p:cNvSpPr txBox="1">
            <a:spLocks noGrp="1"/>
          </p:cNvSpPr>
          <p:nvPr>
            <p:ph type="body" idx="1"/>
          </p:nvPr>
        </p:nvSpPr>
        <p:spPr>
          <a:xfrm>
            <a:off x="304800" y="762000"/>
            <a:ext cx="8534400" cy="586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1) </a:t>
            </a:r>
            <a:r>
              <a:rPr lang="en-US" sz="2800" b="0" i="0" u="none" strike="noStrike" cap="none">
                <a:solidFill>
                  <a:srgbClr val="F8F8F8"/>
                </a:solidFill>
                <a:latin typeface="Times New Roman"/>
                <a:ea typeface="Times New Roman"/>
                <a:cs typeface="Times New Roman"/>
                <a:sym typeface="Times New Roman"/>
              </a:rPr>
              <a:t>Covered till date…</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Reasons for hacking…  </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Motivation for hacking….for fun, to steal, to disupt services, ego satisfaction, knowledge recognition   </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Prevention from hacking…</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Impact of hacking (usually negative)..loss of finance, information loss,  privacy decline,   damaging reputation      </a:t>
            </a:r>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43" name="Google Shape;143;p22"/>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 Who is a ethical hacker….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8.1)ethical hacker has good practical and technical knowledge of the computer system, its operating systems, its network systems and applications.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8.2) the ethical hacker has knowledge and experience same as that of back hat hacker, this knowledge and experience can be used in positive way to protect the computer systems from crackers.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8.3) the ethical  hacker should gain the faith of the clients so that he can have access to their critical information so as to protect it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8.4)professional ethical hackers have to be very patient and persistence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49" name="Google Shape;149;p23"/>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 Who is a ethical hacker….cont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8.5) they should be wellverse of the current existing attacks and vulnerabilities which exist in the current computer systems.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 Ethical issues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different ethical issues that can arise and have to be considered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9.1) ethical issues for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a)Some white hat hackers take the permission of the computer system owner companies so as to access their information.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Now this also depends as how much faith the owner…..</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55" name="Google Shape;155;p24"/>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 Ethical issues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different ethical issues that can arise and have to be considered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9.1) ethical issues for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b)…..can have to put on the ethical hacker to give access to the information.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c)If all the system access is not given to the ethical hacker by the owner then the ethical hacker give 100% protection solution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 There are some professional white hat hackers, which get access to company information just to make the company owners aware of their existence and thus get the contract from the company for dealing with its security</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61" name="Google Shape;161;p25"/>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 Ethical issues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different ethical issues that can arise and have to be considered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9.1) ethical issues for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Now the question comes as , with legal documentation how much faith can be generated between the ethical hacker and company owner.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9.2) ethical issues for hacktivism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a)Their may be some social or political issue not accepted by a set of community. Now a set of people who are very actively working against it are called as activist.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Now the hackers who use computer system and internet to deal with such social and political causes are called as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67" name="Google Shape;167;p26"/>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 Ethical issues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different ethical issues that can arise and have to be considered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9.2) ethical issues for hacktivism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b)……hacktivism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Thus hacktivism is hacking + activism.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 This can be considered to be legal by a set of community and illegal due to its intensions by a set of other type of community.</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For eg denial of service attack, request bombarded on server by a set of activist so that the other community type people may not be able to access that service.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f) Or forcefully sending request to a a set of acceptable....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73" name="Google Shape;173;p27"/>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 Ethical issues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different ethical issues that can arise and have to be considered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9.2) ethical issues for hacktivism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f)…..community as that what the activist wants can reach those people.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79" name="Google Shape;179;p28"/>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80" name="Google Shape;180;p2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95" name="Google Shape;95;p14"/>
          <p:cNvSpPr txBox="1">
            <a:spLocks noGrp="1"/>
          </p:cNvSpPr>
          <p:nvPr>
            <p:ph type="body" idx="1"/>
          </p:nvPr>
        </p:nvSpPr>
        <p:spPr>
          <a:xfrm>
            <a:off x="33337" y="371475"/>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1)Steps or phases performed by ethical hackers…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a)Performing reconnaissance…Phase I</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a.1) it is defined as performing a preliminary survey of the area of interest so as to gather the required information.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a.2)similarly in case of hacking, the hackers do not just wait for attack to take place and then take the necessary action. Instead they take systematic action of identifying and finding the required information concerning to the target and collecting and recording that information for further analysis a.3) The information related to connected network is also collected to analyzing the communication paths.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a.4)How the computer system working for it different applications is also collected to observer the normal working patterns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01" name="Google Shape;101;p15"/>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a.5) there are two types of reconnaissance used in hacking, the active and the passive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a.5.1)Passive type: suppose a individual or a  company is to be targeted by attackers. then to prevent such attacks, some before hand indication is required.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a.5.2)For this, in case of passive, the hackers tap certain potential target related to main target rather then the actual target  directly and collect that information for analysis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a.5.3)For </a:t>
            </a:r>
            <a:r>
              <a:rPr lang="en-US" sz="2800" b="0" i="0" u="none" dirty="0" err="1">
                <a:solidFill>
                  <a:srgbClr val="F8F8F8"/>
                </a:solidFill>
                <a:latin typeface="Times New Roman"/>
                <a:ea typeface="Times New Roman"/>
                <a:cs typeface="Times New Roman"/>
                <a:sym typeface="Times New Roman"/>
              </a:rPr>
              <a:t>eg</a:t>
            </a:r>
            <a:r>
              <a:rPr lang="en-US" sz="2800" b="0" i="0" u="none" dirty="0">
                <a:solidFill>
                  <a:srgbClr val="F8F8F8"/>
                </a:solidFill>
                <a:latin typeface="Times New Roman"/>
                <a:ea typeface="Times New Roman"/>
                <a:cs typeface="Times New Roman"/>
                <a:sym typeface="Times New Roman"/>
              </a:rPr>
              <a:t>, if the  target for attackers is an individual or a company then they would use the internet to collect the information related to them.</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07" name="Google Shape;107;p16"/>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a.5.2) Network sniffing using various hacking tools are also used to find the direction and pattern related to network traffic of the targeted individual or company.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a.6) Active type: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a.6.1)the active method directly tap the targeted company or individual like the host address, the node address ,the IP address or the direct home network.</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a.6.2) active method raises more suspicion as the focus is directly on the target, thus this usually alerts the crackers and thus they become more vigilant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Scanning and </a:t>
            </a:r>
            <a:r>
              <a:rPr lang="en-US" sz="2800" b="0" i="0" u="none" dirty="0" err="1">
                <a:solidFill>
                  <a:srgbClr val="F8F8F8"/>
                </a:solidFill>
                <a:latin typeface="Times New Roman"/>
                <a:ea typeface="Times New Roman"/>
                <a:cs typeface="Times New Roman"/>
                <a:sym typeface="Times New Roman"/>
              </a:rPr>
              <a:t>enumeration..Phase</a:t>
            </a:r>
            <a:r>
              <a:rPr lang="en-US" sz="2800" b="0" i="0" u="none" dirty="0">
                <a:solidFill>
                  <a:srgbClr val="F8F8F8"/>
                </a:solidFill>
                <a:latin typeface="Times New Roman"/>
                <a:ea typeface="Times New Roman"/>
                <a:cs typeface="Times New Roman"/>
                <a:sym typeface="Times New Roman"/>
              </a:rPr>
              <a:t> II</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13" name="Google Shape;113;p17"/>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6)Steps or phases performed by hackers…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Scanning and enumeration..Phase II</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b.1) the information obtained in phase I is utilized in this phase.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b.2)From the network information obtained, it is found out if any open or unused ports are present as attackers are likely to enter from open or unused ports.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b.3)The information of the computer system obtained is used to get the computer names, type of software install, patches entering the software, user account details and so 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b.4)the tools used for this scanning are dailers, Port scanners, ICMP  scanners, network mappers, SNMP sweepers and vulnerability scanners.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19" name="Google Shape;119;p18"/>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6)Steps or phases performed by hackers…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Gaining access……Phase III</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c.1)The actual hacking from the locations or access points observed takes place in this phase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c.2) the weakness experienced during the first phase are exploited here to gain the necessary access to the computer system.</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c.3) the hackers can thus access the system either to protect it from crackers or can be used the cause further damage by the as decided by the crackers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25" name="Google Shape;125;p19"/>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Maintaining access and pacing backdoor…….Phase IV</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d.1) once the hacker get access to the computer system, they try to maintain this as their base system. It is some times also called as the zombie system.</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d.2) the white hat hackers try to use this system to strength itself and also to protect other system from hacking by the attackers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d.3) the black hat hacker via this system try to create problem for other systems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d.4) they use backdoor, trojan horse and rootkit along with some automated tools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31" name="Google Shape;131;p20"/>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6)Steps or phases performed by hackers…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Covering tracks…..phase V</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e.1) once the hacker gain access and gets control of the computer system, they try to hide their traces from the security personals so as not to be detected.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e.2)they do this so as to remove evidence and thus to prevent legal action against them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e.3) they do things like modifying log files, disabling intrusion detection system and using tunnelling protocols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7)What is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 It is the method of testing the computer resources for their betterment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module1…part5…</a:t>
            </a:r>
            <a:endParaRPr/>
          </a:p>
        </p:txBody>
      </p:sp>
      <p:sp>
        <p:nvSpPr>
          <p:cNvPr id="137" name="Google Shape;137;p21"/>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7)What is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It basically focuses on securing and protecting the IT system. This system is then termed as the penetration system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Ethical hacking is white hat hacking and it is done using the same tools, tricks and techniques used by hackers so as to find out the vulnerabilities of the current computer system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 This knowledge thus obtained is then used to make the computer system more secured.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e)Thus it can be concluded that as a ethical  hacker, try to hack your own system in a non destructive way, this will expose the vulnerabilities of our system, try to secure your system against these vulnerabilities.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1674</Words>
  <Application>Microsoft Office PowerPoint</Application>
  <PresentationFormat>On-screen Show (4:3)</PresentationFormat>
  <Paragraphs>225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Corsiva</vt:lpstr>
      <vt:lpstr>Arial</vt:lpstr>
      <vt:lpstr>Times New Roman</vt:lpstr>
      <vt:lpstr>MyBoudoir</vt:lpstr>
      <vt:lpstr>EH &amp;F.module1…part5…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EH &amp; F module1…part5…</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&amp;F.module1…part5…</dc:title>
  <dc:creator>MANOJS</dc:creator>
  <cp:lastModifiedBy>Sakshi Patil</cp:lastModifiedBy>
  <cp:revision>2</cp:revision>
  <dcterms:modified xsi:type="dcterms:W3CDTF">2023-02-19T17:15:16Z</dcterms:modified>
</cp:coreProperties>
</file>