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embeddedFontLst>
    <p:embeddedFont>
      <p:font typeface="Corsi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557855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67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19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555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963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04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835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96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220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813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0400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70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06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725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18" name="Google Shape;18;p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F8F8F8"/>
              </a:buClr>
              <a:buSzPts val="2000"/>
              <a:buFont typeface="Corsiva"/>
              <a:buNone/>
              <a:defRPr sz="2000"/>
            </a:lvl1pPr>
            <a:lvl2pPr marL="914400" lvl="1" indent="-228600" algn="l">
              <a:spcBef>
                <a:spcPts val="360"/>
              </a:spcBef>
              <a:spcAft>
                <a:spcPts val="0"/>
              </a:spcAft>
              <a:buClr>
                <a:srgbClr val="F8F8F8"/>
              </a:buClr>
              <a:buSzPts val="1800"/>
              <a:buFont typeface="Corsiva"/>
              <a:buNone/>
              <a:defRPr sz="1800"/>
            </a:lvl2pPr>
            <a:lvl3pPr marL="1371600" lvl="2" indent="-228600" algn="l">
              <a:spcBef>
                <a:spcPts val="320"/>
              </a:spcBef>
              <a:spcAft>
                <a:spcPts val="0"/>
              </a:spcAft>
              <a:buClr>
                <a:srgbClr val="F8F8F8"/>
              </a:buClr>
              <a:buSzPts val="1600"/>
              <a:buFont typeface="Corsiva"/>
              <a:buNone/>
              <a:defRPr sz="1600"/>
            </a:lvl3pPr>
            <a:lvl4pPr marL="1828800" lvl="3" indent="-228600" algn="l">
              <a:spcBef>
                <a:spcPts val="280"/>
              </a:spcBef>
              <a:spcAft>
                <a:spcPts val="0"/>
              </a:spcAft>
              <a:buClr>
                <a:srgbClr val="F8F8F8"/>
              </a:buClr>
              <a:buSzPts val="1400"/>
              <a:buFont typeface="Corsiva"/>
              <a:buNone/>
              <a:defRPr sz="1400"/>
            </a:lvl4pPr>
            <a:lvl5pPr marL="2286000" lvl="4" indent="-228600" algn="l">
              <a:spcBef>
                <a:spcPts val="280"/>
              </a:spcBef>
              <a:spcAft>
                <a:spcPts val="0"/>
              </a:spcAft>
              <a:buClr>
                <a:srgbClr val="F8F8F8"/>
              </a:buClr>
              <a:buSzPts val="1400"/>
              <a:buFont typeface="Corsiva"/>
              <a:buNone/>
              <a:defRPr sz="1400"/>
            </a:lvl5pPr>
            <a:lvl6pPr marL="2743200" lvl="5" indent="-228600" algn="l">
              <a:spcBef>
                <a:spcPts val="280"/>
              </a:spcBef>
              <a:spcAft>
                <a:spcPts val="0"/>
              </a:spcAft>
              <a:buClr>
                <a:srgbClr val="F8F8F8"/>
              </a:buClr>
              <a:buSzPts val="1400"/>
              <a:buFont typeface="Corsiva"/>
              <a:buNone/>
              <a:defRPr sz="1400"/>
            </a:lvl6pPr>
            <a:lvl7pPr marL="3200400" lvl="6" indent="-228600" algn="l">
              <a:spcBef>
                <a:spcPts val="280"/>
              </a:spcBef>
              <a:spcAft>
                <a:spcPts val="0"/>
              </a:spcAft>
              <a:buClr>
                <a:srgbClr val="F8F8F8"/>
              </a:buClr>
              <a:buSzPts val="1400"/>
              <a:buFont typeface="Corsiva"/>
              <a:buNone/>
              <a:defRPr sz="1400"/>
            </a:lvl7pPr>
            <a:lvl8pPr marL="3657600" lvl="7" indent="-228600" algn="l">
              <a:spcBef>
                <a:spcPts val="280"/>
              </a:spcBef>
              <a:spcAft>
                <a:spcPts val="0"/>
              </a:spcAft>
              <a:buClr>
                <a:srgbClr val="F8F8F8"/>
              </a:buClr>
              <a:buSzPts val="1400"/>
              <a:buFont typeface="Corsiva"/>
              <a:buNone/>
              <a:defRPr sz="1400"/>
            </a:lvl8pPr>
            <a:lvl9pPr marL="4114800" lvl="8" indent="-228600" algn="l">
              <a:spcBef>
                <a:spcPts val="280"/>
              </a:spcBef>
              <a:spcAft>
                <a:spcPts val="0"/>
              </a:spcAft>
              <a:buClr>
                <a:srgbClr val="F8F8F8"/>
              </a:buClr>
              <a:buSzPts val="1400"/>
              <a:buFont typeface="Corsiva"/>
              <a:buNone/>
              <a:defRPr sz="1400"/>
            </a:lvl9pPr>
          </a:lstStyle>
          <a:p>
            <a:endParaRPr/>
          </a:p>
        </p:txBody>
      </p:sp>
      <p:sp>
        <p:nvSpPr>
          <p:cNvPr id="75" name="Google Shape;75;p1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a:endParaRPr/>
          </a:p>
        </p:txBody>
      </p:sp>
      <p:sp>
        <p:nvSpPr>
          <p:cNvPr id="81" name="Google Shape;81;p12"/>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rot="5400000">
            <a:off x="4791075" y="2047875"/>
            <a:ext cx="5943600" cy="2152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409575" y="-28575"/>
            <a:ext cx="5943600" cy="63055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29" name="Google Shape;29;p4"/>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2209800" y="-533400"/>
            <a:ext cx="4724400" cy="8534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F8F8F8"/>
              </a:buClr>
              <a:buSzPts val="1800"/>
              <a:buChar char="•"/>
              <a:defRPr/>
            </a:lvl1pPr>
            <a:lvl2pPr marL="914400" lvl="1" indent="-342900" algn="l">
              <a:spcBef>
                <a:spcPts val="360"/>
              </a:spcBef>
              <a:spcAft>
                <a:spcPts val="0"/>
              </a:spcAft>
              <a:buClr>
                <a:srgbClr val="F8F8F8"/>
              </a:buClr>
              <a:buSzPts val="1800"/>
              <a:buChar char="–"/>
              <a:defRPr/>
            </a:lvl2pPr>
            <a:lvl3pPr marL="1371600" lvl="2" indent="-342900" algn="l">
              <a:spcBef>
                <a:spcPts val="360"/>
              </a:spcBef>
              <a:spcAft>
                <a:spcPts val="0"/>
              </a:spcAft>
              <a:buClr>
                <a:srgbClr val="F8F8F8"/>
              </a:buClr>
              <a:buSzPts val="1800"/>
              <a:buChar char="•"/>
              <a:defRPr/>
            </a:lvl3pPr>
            <a:lvl4pPr marL="1828800" lvl="3" indent="-342900" algn="l">
              <a:spcBef>
                <a:spcPts val="360"/>
              </a:spcBef>
              <a:spcAft>
                <a:spcPts val="0"/>
              </a:spcAft>
              <a:buClr>
                <a:srgbClr val="F8F8F8"/>
              </a:buClr>
              <a:buSzPts val="1800"/>
              <a:buChar char="–"/>
              <a:defRPr/>
            </a:lvl4pPr>
            <a:lvl5pPr marL="2286000" lvl="4" indent="-342900" algn="l">
              <a:spcBef>
                <a:spcPts val="360"/>
              </a:spcBef>
              <a:spcAft>
                <a:spcPts val="0"/>
              </a:spcAft>
              <a:buClr>
                <a:srgbClr val="F8F8F8"/>
              </a:buClr>
              <a:buSzPts val="1800"/>
              <a:buChar char="»"/>
              <a:defRPr/>
            </a:lvl5pPr>
            <a:lvl6pPr marL="2743200" lvl="5" indent="-342900" algn="l">
              <a:spcBef>
                <a:spcPts val="360"/>
              </a:spcBef>
              <a:spcAft>
                <a:spcPts val="0"/>
              </a:spcAft>
              <a:buClr>
                <a:srgbClr val="F8F8F8"/>
              </a:buClr>
              <a:buSzPts val="1800"/>
              <a:buChar char="»"/>
              <a:defRPr/>
            </a:lvl6pPr>
            <a:lvl7pPr marL="3200400" lvl="6" indent="-342900" algn="l">
              <a:spcBef>
                <a:spcPts val="360"/>
              </a:spcBef>
              <a:spcAft>
                <a:spcPts val="0"/>
              </a:spcAft>
              <a:buClr>
                <a:srgbClr val="F8F8F8"/>
              </a:buClr>
              <a:buSzPts val="1800"/>
              <a:buChar char="»"/>
              <a:defRPr/>
            </a:lvl7pPr>
            <a:lvl8pPr marL="3657600" lvl="7" indent="-342900" algn="l">
              <a:spcBef>
                <a:spcPts val="360"/>
              </a:spcBef>
              <a:spcAft>
                <a:spcPts val="0"/>
              </a:spcAft>
              <a:buClr>
                <a:srgbClr val="F8F8F8"/>
              </a:buClr>
              <a:buSzPts val="1800"/>
              <a:buChar char="»"/>
              <a:defRPr/>
            </a:lvl8pPr>
            <a:lvl9pPr marL="4114800" lvl="8" indent="-342900" algn="l">
              <a:spcBef>
                <a:spcPts val="360"/>
              </a:spcBef>
              <a:spcAft>
                <a:spcPts val="0"/>
              </a:spcAft>
              <a:buClr>
                <a:srgbClr val="F8F8F8"/>
              </a:buClr>
              <a:buSzPts val="1800"/>
              <a:buChar char="»"/>
              <a:defRPr/>
            </a:lvl9pPr>
          </a:lstStyle>
          <a:p>
            <a:endParaRPr/>
          </a:p>
        </p:txBody>
      </p:sp>
      <p:sp>
        <p:nvSpPr>
          <p:cNvPr id="35" name="Google Shape;35;p5"/>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a:spLocks noGrp="1"/>
          </p:cNvSpPr>
          <p:nvPr>
            <p:ph type="pic" idx="2"/>
          </p:nvPr>
        </p:nvSpPr>
        <p:spPr>
          <a:xfrm>
            <a:off x="1792288" y="612775"/>
            <a:ext cx="5486400" cy="4114800"/>
          </a:xfrm>
          <a:prstGeom prst="rect">
            <a:avLst/>
          </a:prstGeom>
          <a:noFill/>
          <a:ln>
            <a:noFill/>
          </a:ln>
        </p:spPr>
      </p:sp>
      <p:sp>
        <p:nvSpPr>
          <p:cNvPr id="41" name="Google Shape;41;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2" name="Google Shape;42;p6"/>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F8F8F8"/>
              </a:buClr>
              <a:buSzPts val="3200"/>
              <a:buFont typeface="Corsiva"/>
              <a:buChar char="•"/>
              <a:defRPr sz="3200"/>
            </a:lvl1pPr>
            <a:lvl2pPr marL="914400" lvl="1" indent="-406400" algn="l">
              <a:spcBef>
                <a:spcPts val="560"/>
              </a:spcBef>
              <a:spcAft>
                <a:spcPts val="0"/>
              </a:spcAft>
              <a:buClr>
                <a:srgbClr val="F8F8F8"/>
              </a:buClr>
              <a:buSzPts val="2800"/>
              <a:buFont typeface="Corsiva"/>
              <a:buChar char="–"/>
              <a:defRPr sz="2800"/>
            </a:lvl2pPr>
            <a:lvl3pPr marL="1371600" lvl="2" indent="-381000" algn="l">
              <a:spcBef>
                <a:spcPts val="480"/>
              </a:spcBef>
              <a:spcAft>
                <a:spcPts val="0"/>
              </a:spcAft>
              <a:buClr>
                <a:srgbClr val="F8F8F8"/>
              </a:buClr>
              <a:buSzPts val="2400"/>
              <a:buFont typeface="Corsiva"/>
              <a:buChar char="•"/>
              <a:defRPr sz="2400"/>
            </a:lvl3pPr>
            <a:lvl4pPr marL="1828800" lvl="3" indent="-355600" algn="l">
              <a:spcBef>
                <a:spcPts val="400"/>
              </a:spcBef>
              <a:spcAft>
                <a:spcPts val="0"/>
              </a:spcAft>
              <a:buClr>
                <a:srgbClr val="F8F8F8"/>
              </a:buClr>
              <a:buSzPts val="2000"/>
              <a:buFont typeface="Corsiva"/>
              <a:buChar char="–"/>
              <a:defRPr sz="2000"/>
            </a:lvl4pPr>
            <a:lvl5pPr marL="2286000" lvl="4" indent="-355600" algn="l">
              <a:spcBef>
                <a:spcPts val="400"/>
              </a:spcBef>
              <a:spcAft>
                <a:spcPts val="0"/>
              </a:spcAft>
              <a:buClr>
                <a:srgbClr val="F8F8F8"/>
              </a:buClr>
              <a:buSzPts val="2000"/>
              <a:buFont typeface="Corsiva"/>
              <a:buChar char="»"/>
              <a:defRPr sz="2000"/>
            </a:lvl5pPr>
            <a:lvl6pPr marL="2743200" lvl="5" indent="-355600" algn="l">
              <a:spcBef>
                <a:spcPts val="400"/>
              </a:spcBef>
              <a:spcAft>
                <a:spcPts val="0"/>
              </a:spcAft>
              <a:buClr>
                <a:srgbClr val="F8F8F8"/>
              </a:buClr>
              <a:buSzPts val="2000"/>
              <a:buFont typeface="Corsiva"/>
              <a:buChar char="»"/>
              <a:defRPr sz="2000"/>
            </a:lvl6pPr>
            <a:lvl7pPr marL="3200400" lvl="6" indent="-355600" algn="l">
              <a:spcBef>
                <a:spcPts val="400"/>
              </a:spcBef>
              <a:spcAft>
                <a:spcPts val="0"/>
              </a:spcAft>
              <a:buClr>
                <a:srgbClr val="F8F8F8"/>
              </a:buClr>
              <a:buSzPts val="2000"/>
              <a:buFont typeface="Corsiva"/>
              <a:buChar char="»"/>
              <a:defRPr sz="2000"/>
            </a:lvl7pPr>
            <a:lvl8pPr marL="3657600" lvl="7" indent="-355600" algn="l">
              <a:spcBef>
                <a:spcPts val="400"/>
              </a:spcBef>
              <a:spcAft>
                <a:spcPts val="0"/>
              </a:spcAft>
              <a:buClr>
                <a:srgbClr val="F8F8F8"/>
              </a:buClr>
              <a:buSzPts val="2000"/>
              <a:buFont typeface="Corsiva"/>
              <a:buChar char="»"/>
              <a:defRPr sz="2000"/>
            </a:lvl8pPr>
            <a:lvl9pPr marL="4114800" lvl="8" indent="-355600" algn="l">
              <a:spcBef>
                <a:spcPts val="400"/>
              </a:spcBef>
              <a:spcAft>
                <a:spcPts val="0"/>
              </a:spcAft>
              <a:buClr>
                <a:srgbClr val="F8F8F8"/>
              </a:buClr>
              <a:buSzPts val="2000"/>
              <a:buFont typeface="Corsiva"/>
              <a:buChar char="»"/>
              <a:defRPr sz="2000"/>
            </a:lvl9pPr>
          </a:lstStyle>
          <a:p>
            <a:endParaRPr/>
          </a:p>
        </p:txBody>
      </p:sp>
      <p:sp>
        <p:nvSpPr>
          <p:cNvPr id="48" name="Google Shape;48;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F8F8F8"/>
              </a:buClr>
              <a:buSzPts val="1400"/>
              <a:buFont typeface="Corsiva"/>
              <a:buNone/>
              <a:defRPr sz="1400"/>
            </a:lvl1pPr>
            <a:lvl2pPr marL="914400" lvl="1" indent="-228600" algn="l">
              <a:spcBef>
                <a:spcPts val="240"/>
              </a:spcBef>
              <a:spcAft>
                <a:spcPts val="0"/>
              </a:spcAft>
              <a:buClr>
                <a:srgbClr val="F8F8F8"/>
              </a:buClr>
              <a:buSzPts val="1200"/>
              <a:buFont typeface="Corsiva"/>
              <a:buNone/>
              <a:defRPr sz="1200"/>
            </a:lvl2pPr>
            <a:lvl3pPr marL="1371600" lvl="2" indent="-228600" algn="l">
              <a:spcBef>
                <a:spcPts val="200"/>
              </a:spcBef>
              <a:spcAft>
                <a:spcPts val="0"/>
              </a:spcAft>
              <a:buClr>
                <a:srgbClr val="F8F8F8"/>
              </a:buClr>
              <a:buSzPts val="1000"/>
              <a:buFont typeface="Corsiva"/>
              <a:buNone/>
              <a:defRPr sz="1000"/>
            </a:lvl3pPr>
            <a:lvl4pPr marL="1828800" lvl="3" indent="-228600" algn="l">
              <a:spcBef>
                <a:spcPts val="180"/>
              </a:spcBef>
              <a:spcAft>
                <a:spcPts val="0"/>
              </a:spcAft>
              <a:buClr>
                <a:srgbClr val="F8F8F8"/>
              </a:buClr>
              <a:buSzPts val="900"/>
              <a:buFont typeface="Corsiva"/>
              <a:buNone/>
              <a:defRPr sz="900"/>
            </a:lvl4pPr>
            <a:lvl5pPr marL="2286000" lvl="4" indent="-228600" algn="l">
              <a:spcBef>
                <a:spcPts val="180"/>
              </a:spcBef>
              <a:spcAft>
                <a:spcPts val="0"/>
              </a:spcAft>
              <a:buClr>
                <a:srgbClr val="F8F8F8"/>
              </a:buClr>
              <a:buSzPts val="900"/>
              <a:buFont typeface="Corsiva"/>
              <a:buNone/>
              <a:defRPr sz="900"/>
            </a:lvl5pPr>
            <a:lvl6pPr marL="2743200" lvl="5" indent="-228600" algn="l">
              <a:spcBef>
                <a:spcPts val="180"/>
              </a:spcBef>
              <a:spcAft>
                <a:spcPts val="0"/>
              </a:spcAft>
              <a:buClr>
                <a:srgbClr val="F8F8F8"/>
              </a:buClr>
              <a:buSzPts val="900"/>
              <a:buFont typeface="Corsiva"/>
              <a:buNone/>
              <a:defRPr sz="900"/>
            </a:lvl6pPr>
            <a:lvl7pPr marL="3200400" lvl="6" indent="-228600" algn="l">
              <a:spcBef>
                <a:spcPts val="180"/>
              </a:spcBef>
              <a:spcAft>
                <a:spcPts val="0"/>
              </a:spcAft>
              <a:buClr>
                <a:srgbClr val="F8F8F8"/>
              </a:buClr>
              <a:buSzPts val="900"/>
              <a:buFont typeface="Corsiva"/>
              <a:buNone/>
              <a:defRPr sz="900"/>
            </a:lvl7pPr>
            <a:lvl8pPr marL="3657600" lvl="7" indent="-228600" algn="l">
              <a:spcBef>
                <a:spcPts val="180"/>
              </a:spcBef>
              <a:spcAft>
                <a:spcPts val="0"/>
              </a:spcAft>
              <a:buClr>
                <a:srgbClr val="F8F8F8"/>
              </a:buClr>
              <a:buSzPts val="900"/>
              <a:buFont typeface="Corsiva"/>
              <a:buNone/>
              <a:defRPr sz="900"/>
            </a:lvl8pPr>
            <a:lvl9pPr marL="4114800" lvl="8" indent="-228600" algn="l">
              <a:spcBef>
                <a:spcPts val="180"/>
              </a:spcBef>
              <a:spcAft>
                <a:spcPts val="0"/>
              </a:spcAft>
              <a:buClr>
                <a:srgbClr val="F8F8F8"/>
              </a:buClr>
              <a:buSzPts val="900"/>
              <a:buFont typeface="Corsiva"/>
              <a:buNone/>
              <a:defRPr sz="900"/>
            </a:lvl9pPr>
          </a:lstStyle>
          <a:p>
            <a:endParaRPr/>
          </a:p>
        </p:txBody>
      </p:sp>
      <p:sp>
        <p:nvSpPr>
          <p:cNvPr id="49" name="Google Shape;49;p7"/>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F8F8F8"/>
              </a:buClr>
              <a:buSzPts val="2400"/>
              <a:buFont typeface="Corsiva"/>
              <a:buNone/>
              <a:defRPr sz="2400" b="1"/>
            </a:lvl1pPr>
            <a:lvl2pPr marL="914400" lvl="1" indent="-228600" algn="l">
              <a:spcBef>
                <a:spcPts val="400"/>
              </a:spcBef>
              <a:spcAft>
                <a:spcPts val="0"/>
              </a:spcAft>
              <a:buClr>
                <a:srgbClr val="F8F8F8"/>
              </a:buClr>
              <a:buSzPts val="2000"/>
              <a:buFont typeface="Corsiva"/>
              <a:buNone/>
              <a:defRPr sz="2000" b="1"/>
            </a:lvl2pPr>
            <a:lvl3pPr marL="1371600" lvl="2" indent="-228600" algn="l">
              <a:spcBef>
                <a:spcPts val="360"/>
              </a:spcBef>
              <a:spcAft>
                <a:spcPts val="0"/>
              </a:spcAft>
              <a:buClr>
                <a:srgbClr val="F8F8F8"/>
              </a:buClr>
              <a:buSzPts val="1800"/>
              <a:buFont typeface="Corsiva"/>
              <a:buNone/>
              <a:defRPr sz="1800" b="1"/>
            </a:lvl3pPr>
            <a:lvl4pPr marL="1828800" lvl="3" indent="-228600" algn="l">
              <a:spcBef>
                <a:spcPts val="320"/>
              </a:spcBef>
              <a:spcAft>
                <a:spcPts val="0"/>
              </a:spcAft>
              <a:buClr>
                <a:srgbClr val="F8F8F8"/>
              </a:buClr>
              <a:buSzPts val="1600"/>
              <a:buFont typeface="Corsiva"/>
              <a:buNone/>
              <a:defRPr sz="1600" b="1"/>
            </a:lvl4pPr>
            <a:lvl5pPr marL="2286000" lvl="4" indent="-228600" algn="l">
              <a:spcBef>
                <a:spcPts val="320"/>
              </a:spcBef>
              <a:spcAft>
                <a:spcPts val="0"/>
              </a:spcAft>
              <a:buClr>
                <a:srgbClr val="F8F8F8"/>
              </a:buClr>
              <a:buSzPts val="1600"/>
              <a:buFont typeface="Corsiva"/>
              <a:buNone/>
              <a:defRPr sz="1600" b="1"/>
            </a:lvl5pPr>
            <a:lvl6pPr marL="2743200" lvl="5" indent="-228600" algn="l">
              <a:spcBef>
                <a:spcPts val="320"/>
              </a:spcBef>
              <a:spcAft>
                <a:spcPts val="0"/>
              </a:spcAft>
              <a:buClr>
                <a:srgbClr val="F8F8F8"/>
              </a:buClr>
              <a:buSzPts val="1600"/>
              <a:buFont typeface="Corsiva"/>
              <a:buNone/>
              <a:defRPr sz="1600" b="1"/>
            </a:lvl6pPr>
            <a:lvl7pPr marL="3200400" lvl="6" indent="-228600" algn="l">
              <a:spcBef>
                <a:spcPts val="320"/>
              </a:spcBef>
              <a:spcAft>
                <a:spcPts val="0"/>
              </a:spcAft>
              <a:buClr>
                <a:srgbClr val="F8F8F8"/>
              </a:buClr>
              <a:buSzPts val="1600"/>
              <a:buFont typeface="Corsiva"/>
              <a:buNone/>
              <a:defRPr sz="1600" b="1"/>
            </a:lvl7pPr>
            <a:lvl8pPr marL="3657600" lvl="7" indent="-228600" algn="l">
              <a:spcBef>
                <a:spcPts val="320"/>
              </a:spcBef>
              <a:spcAft>
                <a:spcPts val="0"/>
              </a:spcAft>
              <a:buClr>
                <a:srgbClr val="F8F8F8"/>
              </a:buClr>
              <a:buSzPts val="1600"/>
              <a:buFont typeface="Corsiva"/>
              <a:buNone/>
              <a:defRPr sz="1600" b="1"/>
            </a:lvl8pPr>
            <a:lvl9pPr marL="4114800" lvl="8" indent="-228600" algn="l">
              <a:spcBef>
                <a:spcPts val="320"/>
              </a:spcBef>
              <a:spcAft>
                <a:spcPts val="0"/>
              </a:spcAft>
              <a:buClr>
                <a:srgbClr val="F8F8F8"/>
              </a:buClr>
              <a:buSzPts val="1600"/>
              <a:buFont typeface="Corsiva"/>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F8F8F8"/>
              </a:buClr>
              <a:buSzPts val="2400"/>
              <a:buFont typeface="Corsiva"/>
              <a:buChar char="•"/>
              <a:defRPr sz="2400"/>
            </a:lvl1pPr>
            <a:lvl2pPr marL="914400" lvl="1" indent="-355600" algn="l">
              <a:spcBef>
                <a:spcPts val="400"/>
              </a:spcBef>
              <a:spcAft>
                <a:spcPts val="0"/>
              </a:spcAft>
              <a:buClr>
                <a:srgbClr val="F8F8F8"/>
              </a:buClr>
              <a:buSzPts val="2000"/>
              <a:buFont typeface="Corsiva"/>
              <a:buChar char="–"/>
              <a:defRPr sz="2000"/>
            </a:lvl2pPr>
            <a:lvl3pPr marL="1371600" lvl="2" indent="-342900" algn="l">
              <a:spcBef>
                <a:spcPts val="360"/>
              </a:spcBef>
              <a:spcAft>
                <a:spcPts val="0"/>
              </a:spcAft>
              <a:buClr>
                <a:srgbClr val="F8F8F8"/>
              </a:buClr>
              <a:buSzPts val="1800"/>
              <a:buFont typeface="Corsiva"/>
              <a:buChar char="•"/>
              <a:defRPr sz="1800"/>
            </a:lvl3pPr>
            <a:lvl4pPr marL="1828800" lvl="3" indent="-330200" algn="l">
              <a:spcBef>
                <a:spcPts val="320"/>
              </a:spcBef>
              <a:spcAft>
                <a:spcPts val="0"/>
              </a:spcAft>
              <a:buClr>
                <a:srgbClr val="F8F8F8"/>
              </a:buClr>
              <a:buSzPts val="1600"/>
              <a:buFont typeface="Corsiva"/>
              <a:buChar char="–"/>
              <a:defRPr sz="1600"/>
            </a:lvl4pPr>
            <a:lvl5pPr marL="2286000" lvl="4" indent="-330200" algn="l">
              <a:spcBef>
                <a:spcPts val="320"/>
              </a:spcBef>
              <a:spcAft>
                <a:spcPts val="0"/>
              </a:spcAft>
              <a:buClr>
                <a:srgbClr val="F8F8F8"/>
              </a:buClr>
              <a:buSzPts val="1600"/>
              <a:buFont typeface="Corsiva"/>
              <a:buChar char="»"/>
              <a:defRPr sz="1600"/>
            </a:lvl5pPr>
            <a:lvl6pPr marL="2743200" lvl="5" indent="-330200" algn="l">
              <a:spcBef>
                <a:spcPts val="320"/>
              </a:spcBef>
              <a:spcAft>
                <a:spcPts val="0"/>
              </a:spcAft>
              <a:buClr>
                <a:srgbClr val="F8F8F8"/>
              </a:buClr>
              <a:buSzPts val="1600"/>
              <a:buFont typeface="Corsiva"/>
              <a:buChar char="»"/>
              <a:defRPr sz="1600"/>
            </a:lvl6pPr>
            <a:lvl7pPr marL="3200400" lvl="6" indent="-330200" algn="l">
              <a:spcBef>
                <a:spcPts val="320"/>
              </a:spcBef>
              <a:spcAft>
                <a:spcPts val="0"/>
              </a:spcAft>
              <a:buClr>
                <a:srgbClr val="F8F8F8"/>
              </a:buClr>
              <a:buSzPts val="1600"/>
              <a:buFont typeface="Corsiva"/>
              <a:buChar char="»"/>
              <a:defRPr sz="1600"/>
            </a:lvl7pPr>
            <a:lvl8pPr marL="3657600" lvl="7" indent="-330200" algn="l">
              <a:spcBef>
                <a:spcPts val="320"/>
              </a:spcBef>
              <a:spcAft>
                <a:spcPts val="0"/>
              </a:spcAft>
              <a:buClr>
                <a:srgbClr val="F8F8F8"/>
              </a:buClr>
              <a:buSzPts val="1600"/>
              <a:buFont typeface="Corsiva"/>
              <a:buChar char="»"/>
              <a:defRPr sz="1600"/>
            </a:lvl8pPr>
            <a:lvl9pPr marL="4114800" lvl="8" indent="-330200" algn="l">
              <a:spcBef>
                <a:spcPts val="320"/>
              </a:spcBef>
              <a:spcAft>
                <a:spcPts val="0"/>
              </a:spcAft>
              <a:buClr>
                <a:srgbClr val="F8F8F8"/>
              </a:buClr>
              <a:buSzPts val="1600"/>
              <a:buFont typeface="Corsiva"/>
              <a:buChar char="»"/>
              <a:defRPr sz="1600"/>
            </a:lvl9pPr>
          </a:lstStyle>
          <a:p>
            <a:endParaRPr/>
          </a:p>
        </p:txBody>
      </p:sp>
      <p:sp>
        <p:nvSpPr>
          <p:cNvPr id="62" name="Google Shape;62;p9"/>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048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8" name="Google Shape;68;p10"/>
          <p:cNvSpPr txBox="1">
            <a:spLocks noGrp="1"/>
          </p:cNvSpPr>
          <p:nvPr>
            <p:ph type="body" idx="2"/>
          </p:nvPr>
        </p:nvSpPr>
        <p:spPr>
          <a:xfrm>
            <a:off x="4648200" y="1371600"/>
            <a:ext cx="4191000" cy="4724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F8F8F8"/>
              </a:buClr>
              <a:buSzPts val="2800"/>
              <a:buFont typeface="Corsiva"/>
              <a:buChar char="•"/>
              <a:defRPr sz="2800"/>
            </a:lvl1pPr>
            <a:lvl2pPr marL="914400" lvl="1" indent="-381000" algn="l">
              <a:spcBef>
                <a:spcPts val="480"/>
              </a:spcBef>
              <a:spcAft>
                <a:spcPts val="0"/>
              </a:spcAft>
              <a:buClr>
                <a:srgbClr val="F8F8F8"/>
              </a:buClr>
              <a:buSzPts val="2400"/>
              <a:buFont typeface="Corsiva"/>
              <a:buChar char="–"/>
              <a:defRPr sz="2400"/>
            </a:lvl2pPr>
            <a:lvl3pPr marL="1371600" lvl="2" indent="-355600" algn="l">
              <a:spcBef>
                <a:spcPts val="400"/>
              </a:spcBef>
              <a:spcAft>
                <a:spcPts val="0"/>
              </a:spcAft>
              <a:buClr>
                <a:srgbClr val="F8F8F8"/>
              </a:buClr>
              <a:buSzPts val="2000"/>
              <a:buFont typeface="Corsiva"/>
              <a:buChar char="•"/>
              <a:defRPr sz="2000"/>
            </a:lvl3pPr>
            <a:lvl4pPr marL="1828800" lvl="3" indent="-342900" algn="l">
              <a:spcBef>
                <a:spcPts val="360"/>
              </a:spcBef>
              <a:spcAft>
                <a:spcPts val="0"/>
              </a:spcAft>
              <a:buClr>
                <a:srgbClr val="F8F8F8"/>
              </a:buClr>
              <a:buSzPts val="1800"/>
              <a:buFont typeface="Corsiva"/>
              <a:buChar char="–"/>
              <a:defRPr sz="1800"/>
            </a:lvl4pPr>
            <a:lvl5pPr marL="2286000" lvl="4" indent="-342900" algn="l">
              <a:spcBef>
                <a:spcPts val="360"/>
              </a:spcBef>
              <a:spcAft>
                <a:spcPts val="0"/>
              </a:spcAft>
              <a:buClr>
                <a:srgbClr val="F8F8F8"/>
              </a:buClr>
              <a:buSzPts val="1800"/>
              <a:buFont typeface="Corsiva"/>
              <a:buChar char="»"/>
              <a:defRPr sz="1800"/>
            </a:lvl5pPr>
            <a:lvl6pPr marL="2743200" lvl="5" indent="-342900" algn="l">
              <a:spcBef>
                <a:spcPts val="360"/>
              </a:spcBef>
              <a:spcAft>
                <a:spcPts val="0"/>
              </a:spcAft>
              <a:buClr>
                <a:srgbClr val="F8F8F8"/>
              </a:buClr>
              <a:buSzPts val="1800"/>
              <a:buFont typeface="Corsiva"/>
              <a:buChar char="»"/>
              <a:defRPr sz="1800"/>
            </a:lvl6pPr>
            <a:lvl7pPr marL="3200400" lvl="6" indent="-342900" algn="l">
              <a:spcBef>
                <a:spcPts val="360"/>
              </a:spcBef>
              <a:spcAft>
                <a:spcPts val="0"/>
              </a:spcAft>
              <a:buClr>
                <a:srgbClr val="F8F8F8"/>
              </a:buClr>
              <a:buSzPts val="1800"/>
              <a:buFont typeface="Corsiva"/>
              <a:buChar char="»"/>
              <a:defRPr sz="1800"/>
            </a:lvl7pPr>
            <a:lvl8pPr marL="3657600" lvl="7" indent="-342900" algn="l">
              <a:spcBef>
                <a:spcPts val="360"/>
              </a:spcBef>
              <a:spcAft>
                <a:spcPts val="0"/>
              </a:spcAft>
              <a:buClr>
                <a:srgbClr val="F8F8F8"/>
              </a:buClr>
              <a:buSzPts val="1800"/>
              <a:buFont typeface="Corsiva"/>
              <a:buChar char="»"/>
              <a:defRPr sz="1800"/>
            </a:lvl8pPr>
            <a:lvl9pPr marL="4114800" lvl="8" indent="-342900" algn="l">
              <a:spcBef>
                <a:spcPts val="360"/>
              </a:spcBef>
              <a:spcAft>
                <a:spcPts val="0"/>
              </a:spcAft>
              <a:buClr>
                <a:srgbClr val="F8F8F8"/>
              </a:buClr>
              <a:buSzPts val="1800"/>
              <a:buFont typeface="Corsiva"/>
              <a:buChar char="»"/>
              <a:defRPr sz="1800"/>
            </a:lvl9pPr>
          </a:lstStyle>
          <a:p>
            <a:endParaRPr/>
          </a:p>
        </p:txBody>
      </p:sp>
      <p:sp>
        <p:nvSpPr>
          <p:cNvPr id="69" name="Google Shape;69;p10"/>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8600" y="152400"/>
            <a:ext cx="8610600" cy="990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1pPr>
            <a:lvl2pPr marR="0" lvl="1"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2pPr>
            <a:lvl3pPr marR="0" lvl="2"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3pPr>
            <a:lvl4pPr marR="0" lvl="3"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4pPr>
            <a:lvl5pPr marR="0" lvl="4"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5pPr>
            <a:lvl6pPr marR="0" lvl="5"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6pPr>
            <a:lvl7pPr marR="0" lvl="6"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7pPr>
            <a:lvl8pPr marR="0" lvl="7"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8pPr>
            <a:lvl9pPr marR="0" lvl="8" algn="ctr" rtl="0">
              <a:spcBef>
                <a:spcPts val="0"/>
              </a:spcBef>
              <a:spcAft>
                <a:spcPts val="0"/>
              </a:spcAft>
              <a:buSzPts val="1400"/>
              <a:buNone/>
              <a:defRPr sz="4400" b="0" i="0" u="none" strike="noStrike" cap="none">
                <a:solidFill>
                  <a:srgbClr val="F8F8F8"/>
                </a:solidFill>
                <a:latin typeface="Corsiva"/>
                <a:ea typeface="Corsiva"/>
                <a:cs typeface="Corsiva"/>
                <a:sym typeface="Corsiva"/>
              </a:defRPr>
            </a:lvl9pPr>
          </a:lstStyle>
          <a:p>
            <a:endParaRPr/>
          </a:p>
        </p:txBody>
      </p:sp>
      <p:sp>
        <p:nvSpPr>
          <p:cNvPr id="11" name="Google Shape;11;p1"/>
          <p:cNvSpPr txBox="1">
            <a:spLocks noGrp="1"/>
          </p:cNvSpPr>
          <p:nvPr>
            <p:ph type="body" idx="1"/>
          </p:nvPr>
        </p:nvSpPr>
        <p:spPr>
          <a:xfrm>
            <a:off x="304800" y="1371600"/>
            <a:ext cx="8534400" cy="4724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F8F8F8"/>
              </a:buClr>
              <a:buSzPts val="3200"/>
              <a:buFont typeface="Corsiva"/>
              <a:buChar char="•"/>
              <a:defRPr sz="3200" b="0" i="0" u="none" strike="noStrike" cap="none">
                <a:solidFill>
                  <a:srgbClr val="F8F8F8"/>
                </a:solidFill>
                <a:latin typeface="Corsiva"/>
                <a:ea typeface="Corsiva"/>
                <a:cs typeface="Corsiva"/>
                <a:sym typeface="Corsiva"/>
              </a:defRPr>
            </a:lvl1pPr>
            <a:lvl2pPr marL="914400" marR="0" lvl="1" indent="-406400" algn="l" rtl="0">
              <a:spcBef>
                <a:spcPts val="560"/>
              </a:spcBef>
              <a:spcAft>
                <a:spcPts val="0"/>
              </a:spcAft>
              <a:buClr>
                <a:srgbClr val="F8F8F8"/>
              </a:buClr>
              <a:buSzPts val="2800"/>
              <a:buFont typeface="Corsiva"/>
              <a:buChar char="–"/>
              <a:defRPr sz="2800" b="0" i="0" u="none" strike="noStrike" cap="none">
                <a:solidFill>
                  <a:srgbClr val="F8F8F8"/>
                </a:solidFill>
                <a:latin typeface="Corsiva"/>
                <a:ea typeface="Corsiva"/>
                <a:cs typeface="Corsiva"/>
                <a:sym typeface="Corsiva"/>
              </a:defRPr>
            </a:lvl2pPr>
            <a:lvl3pPr marL="1371600" marR="0" lvl="2" indent="-381000" algn="l" rtl="0">
              <a:spcBef>
                <a:spcPts val="480"/>
              </a:spcBef>
              <a:spcAft>
                <a:spcPts val="0"/>
              </a:spcAft>
              <a:buClr>
                <a:srgbClr val="F8F8F8"/>
              </a:buClr>
              <a:buSzPts val="2400"/>
              <a:buFont typeface="Corsiva"/>
              <a:buChar char="•"/>
              <a:defRPr sz="2400" b="0" i="0" u="none" strike="noStrike" cap="none">
                <a:solidFill>
                  <a:srgbClr val="F8F8F8"/>
                </a:solidFill>
                <a:latin typeface="Corsiva"/>
                <a:ea typeface="Corsiva"/>
                <a:cs typeface="Corsiva"/>
                <a:sym typeface="Corsiva"/>
              </a:defRPr>
            </a:lvl3pPr>
            <a:lvl4pPr marL="1828800" marR="0" lvl="3"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4pPr>
            <a:lvl5pPr marL="2286000" marR="0" lvl="4"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5pPr>
            <a:lvl6pPr marL="2743200" marR="0" lvl="5"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6pPr>
            <a:lvl7pPr marL="3200400" marR="0" lvl="6"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7pPr>
            <a:lvl8pPr marL="3657600" marR="0" lvl="7"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8pPr>
            <a:lvl9pPr marL="4114800" marR="0" lvl="8" indent="-355600" algn="l" rtl="0">
              <a:spcBef>
                <a:spcPts val="400"/>
              </a:spcBef>
              <a:spcAft>
                <a:spcPts val="0"/>
              </a:spcAft>
              <a:buClr>
                <a:srgbClr val="F8F8F8"/>
              </a:buClr>
              <a:buSzPts val="2000"/>
              <a:buFont typeface="Corsiva"/>
              <a:buChar char="»"/>
              <a:defRPr sz="2000" b="0" i="0" u="none" strike="noStrike" cap="none">
                <a:solidFill>
                  <a:srgbClr val="F8F8F8"/>
                </a:solidFill>
                <a:latin typeface="Corsiva"/>
                <a:ea typeface="Corsiva"/>
                <a:cs typeface="Corsiva"/>
                <a:sym typeface="Corsiva"/>
              </a:defRPr>
            </a:lvl9pPr>
          </a:lstStyle>
          <a:p>
            <a:endParaRPr/>
          </a:p>
        </p:txBody>
      </p:sp>
      <p:sp>
        <p:nvSpPr>
          <p:cNvPr id="12" name="Google Shape;12;p1"/>
          <p:cNvSpPr txBox="1">
            <a:spLocks noGrp="1"/>
          </p:cNvSpPr>
          <p:nvPr>
            <p:ph type="dt" idx="10"/>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2057400" y="6400800"/>
            <a:ext cx="57150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F8F8F8"/>
                </a:solidFill>
                <a:latin typeface="Corsiva"/>
                <a:ea typeface="Corsiva"/>
                <a:cs typeface="Corsiva"/>
                <a:sym typeface="Corsiv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153400" y="6400800"/>
            <a:ext cx="990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1pPr>
            <a:lvl2pPr marL="0" marR="0" lvl="1"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2pPr>
            <a:lvl3pPr marL="0" marR="0" lvl="2"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3pPr>
            <a:lvl4pPr marL="0" marR="0" lvl="3"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4pPr>
            <a:lvl5pPr marL="0" marR="0" lvl="4"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5pPr>
            <a:lvl6pPr marL="0" marR="0" lvl="5"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6pPr>
            <a:lvl7pPr marL="0" marR="0" lvl="6"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7pPr>
            <a:lvl8pPr marL="0" marR="0" lvl="7"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8pPr>
            <a:lvl9pPr marL="0" marR="0" lvl="8" indent="0" algn="r" rtl="0">
              <a:lnSpc>
                <a:spcPct val="100000"/>
              </a:lnSpc>
              <a:spcBef>
                <a:spcPts val="0"/>
              </a:spcBef>
              <a:spcAft>
                <a:spcPts val="0"/>
              </a:spcAft>
              <a:buClr>
                <a:srgbClr val="F8F8F8"/>
              </a:buClr>
              <a:buSzPts val="1400"/>
              <a:buFont typeface="Corsiva"/>
              <a:buNone/>
              <a:defRPr sz="1400" b="0" i="0" u="none" strike="noStrike" cap="none">
                <a:solidFill>
                  <a:srgbClr val="F8F8F8"/>
                </a:solidFill>
                <a:latin typeface="Corsiva"/>
                <a:ea typeface="Corsiva"/>
                <a:cs typeface="Corsiva"/>
                <a:sym typeface="Corsiv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&amp;F.module2…part1…digital forensics</a:t>
            </a:r>
            <a:endParaRPr/>
          </a:p>
        </p:txBody>
      </p:sp>
      <p:sp>
        <p:nvSpPr>
          <p:cNvPr id="89" name="Google Shape;89;p13"/>
          <p:cNvSpPr txBox="1">
            <a:spLocks noGrp="1"/>
          </p:cNvSpPr>
          <p:nvPr>
            <p:ph type="body" idx="1"/>
          </p:nvPr>
        </p:nvSpPr>
        <p:spPr>
          <a:xfrm>
            <a:off x="304800" y="533400"/>
            <a:ext cx="8534400" cy="6096000"/>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rgbClr val="F8F8F8"/>
              </a:buClr>
              <a:buSzPts val="2800"/>
              <a:buFont typeface="Times New Roman"/>
              <a:buAutoNum type="arabicParenR"/>
            </a:pPr>
            <a:r>
              <a:rPr lang="en-US" sz="2800" b="0" i="0" u="none" strike="noStrike" cap="none">
                <a:solidFill>
                  <a:srgbClr val="F8F8F8"/>
                </a:solidFill>
                <a:latin typeface="Times New Roman"/>
                <a:ea typeface="Times New Roman"/>
                <a:cs typeface="Times New Roman"/>
                <a:sym typeface="Times New Roman"/>
              </a:rPr>
              <a:t>Covered till date…</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1.1) module1:cybercrime &amp; ethical hacking</a:t>
            </a:r>
            <a:endParaRPr/>
          </a:p>
          <a:p>
            <a:pPr marL="514350" marR="0" lvl="0" indent="-514350" algn="l" rtl="0">
              <a:lnSpc>
                <a:spcPct val="100000"/>
              </a:lnSpc>
              <a:spcBef>
                <a:spcPts val="560"/>
              </a:spcBef>
              <a:spcAft>
                <a:spcPts val="0"/>
              </a:spcAft>
              <a:buClr>
                <a:srgbClr val="F8F8F8"/>
              </a:buClr>
              <a:buSzPts val="2800"/>
              <a:buFont typeface="Corsiva"/>
              <a:buNone/>
            </a:pPr>
            <a:endParaRPr sz="2800" b="0" i="0" u="none" strike="noStrike" cap="none">
              <a:solidFill>
                <a:srgbClr val="F8F8F8"/>
              </a:solidFill>
              <a:latin typeface="Times New Roman"/>
              <a:ea typeface="Times New Roman"/>
              <a:cs typeface="Times New Roman"/>
              <a:sym typeface="Times New Roman"/>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1.1) steps or phases performed by hackers    </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a)Performing reconnaissance…..collecting data</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b)Scanning and enumeration…..performing anylisis</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c)Gaining access…entering the system</a:t>
            </a:r>
            <a:endParaRPr/>
          </a:p>
          <a:p>
            <a:pPr marL="514350" marR="0" lvl="0" indent="-514350" algn="l" rtl="0">
              <a:lnSpc>
                <a:spcPct val="100000"/>
              </a:lnSpc>
              <a:spcBef>
                <a:spcPts val="560"/>
              </a:spcBef>
              <a:spcAft>
                <a:spcPts val="0"/>
              </a:spcAft>
              <a:buClr>
                <a:srgbClr val="F8F8F8"/>
              </a:buClr>
              <a:buSzPts val="2800"/>
              <a:buFont typeface="Times New Roman"/>
              <a:buNone/>
            </a:pPr>
            <a:r>
              <a:rPr lang="en-US" sz="2800" b="0" i="0" u="none" strike="noStrike" cap="none">
                <a:solidFill>
                  <a:srgbClr val="F8F8F8"/>
                </a:solidFill>
                <a:latin typeface="Times New Roman"/>
                <a:ea typeface="Times New Roman"/>
                <a:cs typeface="Times New Roman"/>
                <a:sym typeface="Times New Roman"/>
              </a:rPr>
              <a:t>d) Covering tracks….</a:t>
            </a:r>
            <a:endParaRPr/>
          </a:p>
          <a:p>
            <a:pPr marL="514350" marR="0" lvl="0" indent="-514350" algn="l" rtl="0">
              <a:lnSpc>
                <a:spcPct val="100000"/>
              </a:lnSpc>
              <a:spcBef>
                <a:spcPts val="640"/>
              </a:spcBef>
              <a:spcAft>
                <a:spcPts val="0"/>
              </a:spcAft>
              <a:buClr>
                <a:srgbClr val="F8F8F8"/>
              </a:buClr>
              <a:buSzPts val="3200"/>
              <a:buFont typeface="Times New Roman"/>
              <a:buNone/>
            </a:pPr>
            <a:r>
              <a:rPr lang="en-US" sz="3200" b="0" i="0" u="none" strike="noStrike" cap="none">
                <a:solidFill>
                  <a:srgbClr val="F8F8F8"/>
                </a:solidFill>
                <a:latin typeface="Times New Roman"/>
                <a:ea typeface="Times New Roman"/>
                <a:cs typeface="Times New Roman"/>
                <a:sym typeface="Times New Roman"/>
              </a:rPr>
              <a:t>1.2) ethical hacking..hacking computer resources for its betterment</a:t>
            </a:r>
            <a:endParaRPr/>
          </a:p>
          <a:p>
            <a:pPr marL="514350" marR="0" lvl="0" indent="-514350" algn="l" rtl="0">
              <a:lnSpc>
                <a:spcPct val="100000"/>
              </a:lnSpc>
              <a:spcBef>
                <a:spcPts val="640"/>
              </a:spcBef>
              <a:spcAft>
                <a:spcPts val="0"/>
              </a:spcAft>
              <a:buClr>
                <a:srgbClr val="F8F8F8"/>
              </a:buClr>
              <a:buSzPts val="3200"/>
              <a:buFont typeface="Times New Roman"/>
              <a:buNone/>
            </a:pPr>
            <a:r>
              <a:rPr lang="en-US" sz="3200" b="0" i="0" u="none" strike="noStrike" cap="none">
                <a:solidFill>
                  <a:srgbClr val="F8F8F8"/>
                </a:solidFill>
                <a:latin typeface="Times New Roman"/>
                <a:ea typeface="Times New Roman"/>
                <a:cs typeface="Times New Roman"/>
                <a:sym typeface="Times New Roman"/>
              </a:rPr>
              <a:t>1.3) ethical issues…</a:t>
            </a:r>
            <a:endParaRPr/>
          </a:p>
          <a:p>
            <a:pPr marL="514350" marR="0" lvl="0" indent="-514350" algn="l" rtl="0">
              <a:lnSpc>
                <a:spcPct val="100000"/>
              </a:lnSpc>
              <a:spcBef>
                <a:spcPts val="640"/>
              </a:spcBef>
              <a:spcAft>
                <a:spcPts val="0"/>
              </a:spcAft>
              <a:buClr>
                <a:srgbClr val="F8F8F8"/>
              </a:buClr>
              <a:buSzPts val="3200"/>
              <a:buFont typeface="Times New Roman"/>
              <a:buNone/>
            </a:pPr>
            <a:r>
              <a:rPr lang="en-US" sz="3200" b="0" i="0" u="none" strike="noStrike" cap="none">
                <a:solidFill>
                  <a:srgbClr val="F8F8F8"/>
                </a:solidFill>
                <a:latin typeface="Times New Roman"/>
                <a:ea typeface="Times New Roman"/>
                <a:cs typeface="Times New Roman"/>
                <a:sym typeface="Times New Roman"/>
              </a:rPr>
              <a:t>Faith between hacker and company</a:t>
            </a:r>
            <a:endParaRPr/>
          </a:p>
          <a:p>
            <a:pPr marL="514350" marR="0" lvl="0" indent="-514350" algn="l" rtl="0">
              <a:lnSpc>
                <a:spcPct val="100000"/>
              </a:lnSpc>
              <a:spcBef>
                <a:spcPts val="640"/>
              </a:spcBef>
              <a:spcAft>
                <a:spcPts val="0"/>
              </a:spcAft>
              <a:buClr>
                <a:srgbClr val="F8F8F8"/>
              </a:buClr>
              <a:buSzPts val="3200"/>
              <a:buFont typeface="Times New Roman"/>
              <a:buNone/>
            </a:pPr>
            <a:r>
              <a:rPr lang="en-US" sz="3200" b="0" i="0" u="none" strike="noStrike" cap="none">
                <a:solidFill>
                  <a:srgbClr val="F8F8F8"/>
                </a:solidFill>
                <a:latin typeface="Times New Roman"/>
                <a:ea typeface="Times New Roman"/>
                <a:cs typeface="Times New Roman"/>
                <a:sym typeface="Times New Roman"/>
              </a:rPr>
              <a:t>Hacktivism….hacking + activism</a:t>
            </a:r>
            <a:endParaRPr/>
          </a:p>
          <a:p>
            <a:pPr marL="342900" marR="0" lvl="0" indent="-139700" algn="l" rtl="0">
              <a:spcBef>
                <a:spcPts val="640"/>
              </a:spcBef>
              <a:spcAft>
                <a:spcPts val="0"/>
              </a:spcAft>
              <a:buClr>
                <a:srgbClr val="F8F8F8"/>
              </a:buClr>
              <a:buSzPts val="3200"/>
              <a:buFont typeface="Corsiva"/>
              <a:buNone/>
            </a:pPr>
            <a:endParaRPr sz="32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43" name="Google Shape;143;p22"/>
          <p:cNvSpPr txBox="1">
            <a:spLocks noGrp="1"/>
          </p:cNvSpPr>
          <p:nvPr>
            <p:ph type="body" idx="1"/>
          </p:nvPr>
        </p:nvSpPr>
        <p:spPr>
          <a:xfrm>
            <a:off x="219075"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 Working of a ethical hacker…cont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3.5)</a:t>
            </a:r>
            <a:r>
              <a:rPr lang="en-US" sz="2800" b="0" i="1" u="none">
                <a:solidFill>
                  <a:srgbClr val="F8F8F8"/>
                </a:solidFill>
                <a:latin typeface="Times New Roman"/>
                <a:ea typeface="Times New Roman"/>
                <a:cs typeface="Times New Roman"/>
                <a:sym typeface="Times New Roman"/>
              </a:rPr>
              <a:t>Executing the plan</a:t>
            </a:r>
            <a:r>
              <a:rPr lang="en-US" sz="2800" b="0" i="0" u="none">
                <a:solidFill>
                  <a:srgbClr val="F8F8F8"/>
                </a:solidFill>
                <a:latin typeface="Times New Roman"/>
                <a:ea typeface="Times New Roman"/>
                <a:cs typeface="Times New Roman"/>
                <a:sym typeface="Times New Roman"/>
              </a:rPr>
              <a:t>:…..the data collected can be very critical to th company so it has to be handed with proper care</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 Identifying types of ethical hacks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4.1)</a:t>
            </a:r>
            <a:r>
              <a:rPr lang="en-US" sz="2800" b="0" i="1" u="none">
                <a:solidFill>
                  <a:srgbClr val="F8F8F8"/>
                </a:solidFill>
                <a:latin typeface="Times New Roman"/>
                <a:ea typeface="Times New Roman"/>
                <a:cs typeface="Times New Roman"/>
                <a:sym typeface="Times New Roman"/>
              </a:rPr>
              <a:t>Remote network</a:t>
            </a:r>
            <a:r>
              <a:rPr lang="en-US" sz="2800" b="0" i="0" u="none">
                <a:solidFill>
                  <a:srgbClr val="F8F8F8"/>
                </a:solidFill>
                <a:latin typeface="Times New Roman"/>
                <a:ea typeface="Times New Roman"/>
                <a:cs typeface="Times New Roman"/>
                <a:sym typeface="Times New Roman"/>
              </a:rPr>
              <a:t>: the remote network is usually hacked by finding its unprotected nodes or access points. This remote network can then be made as the bases network to lauch further attacks on its connected networks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4.2)Remote dial up network</a:t>
            </a:r>
            <a:r>
              <a:rPr lang="en-US" sz="2800" b="0" i="0" u="none">
                <a:solidFill>
                  <a:srgbClr val="F8F8F8"/>
                </a:solidFill>
                <a:latin typeface="Times New Roman"/>
                <a:ea typeface="Times New Roman"/>
                <a:cs typeface="Times New Roman"/>
                <a:sym typeface="Times New Roman"/>
              </a:rPr>
              <a:t>: the  hackers continuously dail a network were the administrator feels that there is some problem and keeps the dial network open. The hackers…..</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49" name="Google Shape;149;p23"/>
          <p:cNvSpPr txBox="1">
            <a:spLocks noGrp="1"/>
          </p:cNvSpPr>
          <p:nvPr>
            <p:ph type="body" idx="1"/>
          </p:nvPr>
        </p:nvSpPr>
        <p:spPr>
          <a:xfrm>
            <a:off x="100012"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 Identifying types of ethical hacks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4.2)Remote dial up network</a:t>
            </a:r>
            <a:r>
              <a:rPr lang="en-US" sz="2800" b="0" i="0" u="none">
                <a:solidFill>
                  <a:srgbClr val="F8F8F8"/>
                </a:solidFill>
                <a:latin typeface="Times New Roman"/>
                <a:ea typeface="Times New Roman"/>
                <a:cs typeface="Times New Roman"/>
                <a:sym typeface="Times New Roman"/>
              </a:rPr>
              <a:t>:…..thus take advantage of this situation and attack the modem. Once the modem comes under the control of the hacker it then acts  as the base tool for further attacks on other connected networks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4.3</a:t>
            </a:r>
            <a:r>
              <a:rPr lang="en-US" sz="2800" b="0" i="1" u="none">
                <a:solidFill>
                  <a:srgbClr val="F8F8F8"/>
                </a:solidFill>
                <a:latin typeface="Times New Roman"/>
                <a:ea typeface="Times New Roman"/>
                <a:cs typeface="Times New Roman"/>
                <a:sym typeface="Times New Roman"/>
              </a:rPr>
              <a:t>)Local network </a:t>
            </a:r>
            <a:r>
              <a:rPr lang="en-US" sz="2800" b="0" i="0" u="none">
                <a:solidFill>
                  <a:srgbClr val="F8F8F8"/>
                </a:solidFill>
                <a:latin typeface="Times New Roman"/>
                <a:ea typeface="Times New Roman"/>
                <a:cs typeface="Times New Roman"/>
                <a:sym typeface="Times New Roman"/>
              </a:rPr>
              <a:t>: local LANs help the hackers to enter the physical building and create more nuasence . WLAN, wireless LANs are the best targets as only the acess point has to be detected and hacked to get the required entry in the LAN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4.4)stolen equipments</a:t>
            </a:r>
            <a:r>
              <a:rPr lang="en-US" sz="2800" b="0" i="0" u="none">
                <a:solidFill>
                  <a:srgbClr val="F8F8F8"/>
                </a:solidFill>
                <a:latin typeface="Times New Roman"/>
                <a:ea typeface="Times New Roman"/>
                <a:cs typeface="Times New Roman"/>
                <a:sym typeface="Times New Roman"/>
              </a:rPr>
              <a:t>: the stollen equipments like laptop, CPU , switches give away usernames, passwords, IP address to the hackers which can be used by them.</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55" name="Google Shape;155;p24"/>
          <p:cNvSpPr txBox="1">
            <a:spLocks noGrp="1"/>
          </p:cNvSpPr>
          <p:nvPr>
            <p:ph type="body" idx="1"/>
          </p:nvPr>
        </p:nvSpPr>
        <p:spPr>
          <a:xfrm>
            <a:off x="100012"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4) Identifying types of ethical hacks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4.5)Social engineering</a:t>
            </a:r>
            <a:r>
              <a:rPr lang="en-US" sz="2800" b="0" i="0" u="none">
                <a:solidFill>
                  <a:srgbClr val="F8F8F8"/>
                </a:solidFill>
                <a:latin typeface="Times New Roman"/>
                <a:ea typeface="Times New Roman"/>
                <a:cs typeface="Times New Roman"/>
                <a:sym typeface="Times New Roman"/>
              </a:rPr>
              <a:t>: the company or organization information is obtained by their employees by telephone, discussion, listing to their talks . Required information like passwords etc is tapped and used for 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4.6) Physical entry</a:t>
            </a:r>
            <a:r>
              <a:rPr lang="en-US" sz="2800" b="0" i="0" u="none">
                <a:solidFill>
                  <a:srgbClr val="F8F8F8"/>
                </a:solidFill>
                <a:latin typeface="Times New Roman"/>
                <a:ea typeface="Times New Roman"/>
                <a:cs typeface="Times New Roman"/>
                <a:sym typeface="Times New Roman"/>
              </a:rPr>
              <a:t>: the hacker physically gets access in the network were he then creates problems like deleting or modifying data, introduction of trojan horse or virus and so on</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28600" y="152400"/>
            <a:ext cx="8610600" cy="6172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7200"/>
              <a:buFont typeface="Corsiva"/>
              <a:buNone/>
            </a:pPr>
            <a:r>
              <a:rPr lang="en-US" sz="7200" b="0" i="0" u="none">
                <a:solidFill>
                  <a:srgbClr val="F8F8F8"/>
                </a:solidFill>
                <a:latin typeface="Corsiva"/>
                <a:ea typeface="Corsiva"/>
                <a:cs typeface="Corsiva"/>
                <a:sym typeface="Corsiva"/>
              </a:rPr>
              <a:t>THANK YOU</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For</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A</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Patient</a:t>
            </a:r>
            <a:br>
              <a:rPr lang="en-US" sz="7200" b="0" i="0" u="none">
                <a:solidFill>
                  <a:srgbClr val="F8F8F8"/>
                </a:solidFill>
                <a:latin typeface="Corsiva"/>
                <a:ea typeface="Corsiva"/>
                <a:cs typeface="Corsiva"/>
                <a:sym typeface="Corsiva"/>
              </a:rPr>
            </a:br>
            <a:r>
              <a:rPr lang="en-US" sz="7200" b="0" i="0" u="none">
                <a:solidFill>
                  <a:srgbClr val="F8F8F8"/>
                </a:solidFill>
                <a:latin typeface="Corsiva"/>
                <a:ea typeface="Corsiva"/>
                <a:cs typeface="Corsiva"/>
                <a:sym typeface="Corsiva"/>
              </a:rPr>
              <a:t>Hearing</a:t>
            </a:r>
            <a:endParaRPr/>
          </a:p>
        </p:txBody>
      </p:sp>
      <p:sp>
        <p:nvSpPr>
          <p:cNvPr id="161" name="Google Shape;161;p25"/>
          <p:cNvSpPr txBox="1"/>
          <p:nvPr/>
        </p:nvSpPr>
        <p:spPr>
          <a:xfrm>
            <a:off x="0" y="64008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1400"/>
              <a:buFont typeface="Corsiva"/>
              <a:buNone/>
            </a:pPr>
            <a:r>
              <a:rPr lang="en-US" sz="1400" b="0" i="0" u="none" strike="noStrike" cap="none">
                <a:solidFill>
                  <a:srgbClr val="F8F8F8"/>
                </a:solidFill>
                <a:latin typeface="Corsiva"/>
                <a:ea typeface="Corsiva"/>
                <a:cs typeface="Corsiva"/>
                <a:sym typeface="Corsiva"/>
              </a:rPr>
              <a:t>*</a:t>
            </a:r>
            <a:endParaRPr/>
          </a:p>
        </p:txBody>
      </p:sp>
      <p:sp>
        <p:nvSpPr>
          <p:cNvPr id="162" name="Google Shape;162;p25"/>
          <p:cNvSpPr txBox="1"/>
          <p:nvPr/>
        </p:nvSpPr>
        <p:spPr>
          <a:xfrm>
            <a:off x="8153400" y="6400800"/>
            <a:ext cx="990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8F8F8"/>
              </a:buClr>
              <a:buSzPts val="1400"/>
              <a:buFont typeface="Corsiva"/>
              <a:buNone/>
            </a:pPr>
            <a:fld id="{00000000-1234-1234-1234-123412341234}" type="slidenum">
              <a:rPr lang="en-US" sz="1400" b="0" i="0" u="none" strike="noStrike" cap="none">
                <a:solidFill>
                  <a:srgbClr val="F8F8F8"/>
                </a:solidFill>
                <a:latin typeface="Corsiva"/>
                <a:ea typeface="Corsiva"/>
                <a:cs typeface="Corsiva"/>
                <a:sym typeface="Corsiva"/>
              </a:rPr>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95" name="Google Shape;95;p14"/>
          <p:cNvSpPr txBox="1">
            <a:spLocks noGrp="1"/>
          </p:cNvSpPr>
          <p:nvPr>
            <p:ph type="body" idx="1"/>
          </p:nvPr>
        </p:nvSpPr>
        <p:spPr>
          <a:xfrm>
            <a:off x="100012"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Ethical hacking process..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2.1)formulating your plan: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a)Get the ethical hacking plan sanctioned from some authority</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b) They can be the company owner or any responsible person.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c) This is required as some one should authorized you to do the work or else your work will eb considered illegal and can be suspended.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d) You should have a written approval so as to avoid further issues from authorities.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 With this much documentation you are then authorized to proceed with your plan of ethical hacking. This includes….</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01" name="Google Shape;101;p15"/>
          <p:cNvSpPr txBox="1">
            <a:spLocks noGrp="1"/>
          </p:cNvSpPr>
          <p:nvPr>
            <p:ph type="body" idx="1"/>
          </p:nvPr>
        </p:nvSpPr>
        <p:spPr>
          <a:xfrm>
            <a:off x="100012"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Ethical hacking process..cont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2.1)formulating your plan:…cont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 This includes….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e.1) testing of specific system: </a:t>
            </a:r>
            <a:r>
              <a:rPr lang="en-US" sz="2800" b="0" i="0" u="none">
                <a:solidFill>
                  <a:srgbClr val="F8F8F8"/>
                </a:solidFill>
                <a:latin typeface="Times New Roman"/>
                <a:ea typeface="Times New Roman"/>
                <a:cs typeface="Times New Roman"/>
                <a:sym typeface="Times New Roman"/>
              </a:rPr>
              <a:t>what to select for testing, simple system to start with or directly critical and vulnerable system, hardware or software, network or other accessories and so 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e.2)risk involvement</a:t>
            </a:r>
            <a:r>
              <a:rPr lang="en-US" sz="2800" b="0" i="0" u="none">
                <a:solidFill>
                  <a:srgbClr val="F8F8F8"/>
                </a:solidFill>
                <a:latin typeface="Times New Roman"/>
                <a:ea typeface="Times New Roman"/>
                <a:cs typeface="Times New Roman"/>
                <a:sym typeface="Times New Roman"/>
              </a:rPr>
              <a:t>: for eg if you work with a software patch and switch of firewall thus due to its unavailability what is risk involved and how it can be handled. This also involves that suppose the passwords and user names are tested then what is the risk involved as the system can be accessed directly now </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07" name="Google Shape;107;p16"/>
          <p:cNvSpPr txBox="1">
            <a:spLocks noGrp="1"/>
          </p:cNvSpPr>
          <p:nvPr>
            <p:ph type="body" idx="1"/>
          </p:nvPr>
        </p:nvSpPr>
        <p:spPr>
          <a:xfrm>
            <a:off x="100012"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Ethical hacking process…..cont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2.1)formulating your plan:…cont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e) This includes….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e.3)overall time line when the test are performed</a:t>
            </a:r>
            <a:r>
              <a:rPr lang="en-US" sz="2800" b="0" i="0" u="none">
                <a:solidFill>
                  <a:srgbClr val="F8F8F8"/>
                </a:solidFill>
                <a:latin typeface="Times New Roman"/>
                <a:ea typeface="Times New Roman"/>
                <a:cs typeface="Times New Roman"/>
                <a:sym typeface="Times New Roman"/>
              </a:rPr>
              <a:t>: this further includes…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e.3.1)The actual time for information gathering</a:t>
            </a:r>
            <a:r>
              <a:rPr lang="en-US" sz="2800" b="0" i="0" u="none">
                <a:solidFill>
                  <a:srgbClr val="F8F8F8"/>
                </a:solidFill>
                <a:latin typeface="Times New Roman"/>
                <a:ea typeface="Times New Roman"/>
                <a:cs typeface="Times New Roman"/>
                <a:sym typeface="Times New Roman"/>
              </a:rPr>
              <a:t>: maximum time is spend in understanding the system, its working, its software , security systems , network systems amd hosted applications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e.3.2)The time for analyzing: </a:t>
            </a:r>
            <a:r>
              <a:rPr lang="en-US" sz="2800" b="0" i="0" u="none">
                <a:solidFill>
                  <a:srgbClr val="F8F8F8"/>
                </a:solidFill>
                <a:latin typeface="Times New Roman"/>
                <a:ea typeface="Times New Roman"/>
                <a:cs typeface="Times New Roman"/>
                <a:sym typeface="Times New Roman"/>
              </a:rPr>
              <a:t>all this information is then analyzed so as to understand the vulnerable areas which could be attacked. Tapping the access points and network traffic.</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13" name="Google Shape;113;p17"/>
          <p:cNvSpPr txBox="1">
            <a:spLocks noGrp="1"/>
          </p:cNvSpPr>
          <p:nvPr>
            <p:ph type="body" idx="1"/>
          </p:nvPr>
        </p:nvSpPr>
        <p:spPr>
          <a:xfrm>
            <a:off x="100012"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Ethical hacking process…..cont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2.1)formulating your plan:….e) This includes….cont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e.3)overall time line when the test are performed:</a:t>
            </a:r>
            <a:r>
              <a:rPr lang="en-US" sz="2800" b="0" i="0" u="none">
                <a:solidFill>
                  <a:srgbClr val="F8F8F8"/>
                </a:solidFill>
                <a:latin typeface="Times New Roman"/>
                <a:ea typeface="Times New Roman"/>
                <a:cs typeface="Times New Roman"/>
                <a:sym typeface="Times New Roman"/>
              </a:rPr>
              <a:t> this further includes…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e.3.3)The time for opening the system</a:t>
            </a:r>
            <a:r>
              <a:rPr lang="en-US" sz="2800" b="0" i="0" u="none">
                <a:solidFill>
                  <a:srgbClr val="F8F8F8"/>
                </a:solidFill>
                <a:latin typeface="Times New Roman"/>
                <a:ea typeface="Times New Roman"/>
                <a:cs typeface="Times New Roman"/>
                <a:sym typeface="Times New Roman"/>
              </a:rPr>
              <a:t>: i.e to gain access: time for which the system will be exposed as all it security systems will be off</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e.3.4)The time to perform the test</a:t>
            </a:r>
            <a:r>
              <a:rPr lang="en-US" sz="2800" b="0" i="0" u="none">
                <a:solidFill>
                  <a:srgbClr val="F8F8F8"/>
                </a:solidFill>
                <a:latin typeface="Times New Roman"/>
                <a:ea typeface="Times New Roman"/>
                <a:cs typeface="Times New Roman"/>
                <a:sym typeface="Times New Roman"/>
              </a:rPr>
              <a:t>: this is the actual time for which the specific test using the required tools will be carried out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e.3.5)The time to restore to normal</a:t>
            </a:r>
            <a:r>
              <a:rPr lang="en-US" sz="2800" b="0" i="0" u="none">
                <a:solidFill>
                  <a:srgbClr val="F8F8F8"/>
                </a:solidFill>
                <a:latin typeface="Times New Roman"/>
                <a:ea typeface="Times New Roman"/>
                <a:cs typeface="Times New Roman"/>
                <a:sym typeface="Times New Roman"/>
              </a:rPr>
              <a:t>: the time within which the system will be restored to its normal working conditions.</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19" name="Google Shape;119;p18"/>
          <p:cNvSpPr txBox="1">
            <a:spLocks noGrp="1"/>
          </p:cNvSpPr>
          <p:nvPr>
            <p:ph type="body" idx="1"/>
          </p:nvPr>
        </p:nvSpPr>
        <p:spPr>
          <a:xfrm>
            <a:off x="100012"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Ethical hacking process..cont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2.1)formulating your plan:….e) This includes….cont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e.4)how the test are conducted</a:t>
            </a:r>
            <a:r>
              <a:rPr lang="en-US" sz="2800" b="0" i="0" u="none">
                <a:solidFill>
                  <a:srgbClr val="F8F8F8"/>
                </a:solidFill>
                <a:latin typeface="Times New Roman"/>
                <a:ea typeface="Times New Roman"/>
                <a:cs typeface="Times New Roman"/>
                <a:sym typeface="Times New Roman"/>
              </a:rPr>
              <a:t>: the test should be conducted with minimum time required for Explore of the system to the open world</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e.5)knowledge of the system</a:t>
            </a:r>
            <a:r>
              <a:rPr lang="en-US" sz="2800" b="0" i="0" u="none">
                <a:solidFill>
                  <a:srgbClr val="F8F8F8"/>
                </a:solidFill>
                <a:latin typeface="Times New Roman"/>
                <a:ea typeface="Times New Roman"/>
                <a:cs typeface="Times New Roman"/>
                <a:sym typeface="Times New Roman"/>
              </a:rPr>
              <a:t>: complete knowledge of the system working and its applications should be gathering before testing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e.6) what should be done if a major vulnerability is discovered</a:t>
            </a:r>
            <a:r>
              <a:rPr lang="en-US" sz="2800" b="0" i="0" u="none">
                <a:solidFill>
                  <a:srgbClr val="F8F8F8"/>
                </a:solidFill>
                <a:latin typeface="Times New Roman"/>
                <a:ea typeface="Times New Roman"/>
                <a:cs typeface="Times New Roman"/>
                <a:sym typeface="Times New Roman"/>
              </a:rPr>
              <a:t>: what type action has to be taken should be decided before hand </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2.2) selecting tools: </a:t>
            </a:r>
            <a:r>
              <a:rPr lang="en-US" sz="2800" b="0" i="0" u="none">
                <a:solidFill>
                  <a:srgbClr val="F8F8F8"/>
                </a:solidFill>
                <a:latin typeface="Times New Roman"/>
                <a:ea typeface="Times New Roman"/>
                <a:cs typeface="Times New Roman"/>
                <a:sym typeface="Times New Roman"/>
              </a:rPr>
              <a:t>set of tools to be selected which can cover large number of vulnerabilities. More the…..</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25" name="Google Shape;125;p19"/>
          <p:cNvSpPr txBox="1">
            <a:spLocks noGrp="1"/>
          </p:cNvSpPr>
          <p:nvPr>
            <p:ph type="body" idx="1"/>
          </p:nvPr>
        </p:nvSpPr>
        <p:spPr>
          <a:xfrm>
            <a:off x="100012"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 Ethical hacking process….cont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2.2)…number of tools more the better ethical hacking.</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2.3) executing the plan</a:t>
            </a:r>
            <a:r>
              <a:rPr lang="en-US" sz="2800" b="0" i="0" u="none">
                <a:solidFill>
                  <a:srgbClr val="F8F8F8"/>
                </a:solidFill>
                <a:latin typeface="Times New Roman"/>
                <a:ea typeface="Times New Roman"/>
                <a:cs typeface="Times New Roman"/>
                <a:sym typeface="Times New Roman"/>
              </a:rPr>
              <a:t>: when the plan for ethical hacking (testing) are to be executed they have to be done with lot of patient. It has to be taken care that no other hacker is after your system. The entire system should not be exposed at the same time and the unused access points should not be kept exposed for longer time.when you actually attack the system see that there is no damage to loss of information or software</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2.4)evaluating the results</a:t>
            </a:r>
            <a:r>
              <a:rPr lang="en-US" sz="2800" b="0" i="0" u="none">
                <a:solidFill>
                  <a:srgbClr val="F8F8F8"/>
                </a:solidFill>
                <a:latin typeface="Times New Roman"/>
                <a:ea typeface="Times New Roman"/>
                <a:cs typeface="Times New Roman"/>
                <a:sym typeface="Times New Roman"/>
              </a:rPr>
              <a:t>: evaluate the results by actually predicting how much damage would have been created by the hacker for such type of situation.</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31" name="Google Shape;131;p20"/>
          <p:cNvSpPr txBox="1">
            <a:spLocks noGrp="1"/>
          </p:cNvSpPr>
          <p:nvPr>
            <p:ph type="body" idx="1"/>
          </p:nvPr>
        </p:nvSpPr>
        <p:spPr>
          <a:xfrm>
            <a:off x="100012" y="5334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 Working of a ethical hacker</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3.1)obeying ethical hacking commandments</a:t>
            </a:r>
            <a:r>
              <a:rPr lang="en-US" sz="2800" b="0" i="0" u="none">
                <a:solidFill>
                  <a:srgbClr val="F8F8F8"/>
                </a:solidFill>
                <a:latin typeface="Times New Roman"/>
                <a:ea typeface="Times New Roman"/>
                <a:cs typeface="Times New Roman"/>
                <a:sym typeface="Times New Roman"/>
              </a:rPr>
              <a:t>: there are certain basic principle s which have to followed by ethical hackers this comes in planning, data collection analysis testing and result collection.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3.2)working ethically</a:t>
            </a:r>
            <a:r>
              <a:rPr lang="en-US" sz="2800" b="0" i="0" u="none">
                <a:solidFill>
                  <a:srgbClr val="F8F8F8"/>
                </a:solidFill>
                <a:latin typeface="Times New Roman"/>
                <a:ea typeface="Times New Roman"/>
                <a:cs typeface="Times New Roman"/>
                <a:sym typeface="Times New Roman"/>
              </a:rPr>
              <a:t>: working with professional moral and responsibility. Working in coordination with the authorities and not just for personal satisfaction</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3.3) respecting privacy</a:t>
            </a:r>
            <a:r>
              <a:rPr lang="en-US" sz="2800" b="0" i="0" u="none">
                <a:solidFill>
                  <a:srgbClr val="F8F8F8"/>
                </a:solidFill>
                <a:latin typeface="Times New Roman"/>
                <a:ea typeface="Times New Roman"/>
                <a:cs typeface="Times New Roman"/>
                <a:sym typeface="Times New Roman"/>
              </a:rPr>
              <a:t>: treat the information collected with complete respect. All information such as passwords etc collected during testing should be kept secret. The trust between the hacker and the company personal should be maintained.</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228600" y="100012"/>
            <a:ext cx="8815387"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8F8F8"/>
              </a:buClr>
              <a:buSzPts val="3600"/>
              <a:buFont typeface="Corsiva"/>
              <a:buNone/>
            </a:pPr>
            <a:r>
              <a:rPr lang="en-US" sz="3600" b="1" i="0" u="none">
                <a:solidFill>
                  <a:srgbClr val="F8F8F8"/>
                </a:solidFill>
                <a:latin typeface="Corsiva"/>
                <a:ea typeface="Corsiva"/>
                <a:cs typeface="Corsiva"/>
                <a:sym typeface="Corsiva"/>
              </a:rPr>
              <a:t>EH &amp;F.module1…part6…</a:t>
            </a:r>
            <a:endParaRPr/>
          </a:p>
        </p:txBody>
      </p:sp>
      <p:sp>
        <p:nvSpPr>
          <p:cNvPr id="137" name="Google Shape;137;p21"/>
          <p:cNvSpPr txBox="1">
            <a:spLocks noGrp="1"/>
          </p:cNvSpPr>
          <p:nvPr>
            <p:ph type="body" idx="1"/>
          </p:nvPr>
        </p:nvSpPr>
        <p:spPr>
          <a:xfrm>
            <a:off x="100012" y="609600"/>
            <a:ext cx="8739187" cy="609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8F8F8"/>
              </a:buClr>
              <a:buSzPts val="2800"/>
              <a:buFont typeface="Times New Roman"/>
              <a:buNone/>
            </a:pPr>
            <a:r>
              <a:rPr lang="en-US" sz="2800" b="0" i="0" u="none">
                <a:solidFill>
                  <a:srgbClr val="F8F8F8"/>
                </a:solidFill>
                <a:latin typeface="Times New Roman"/>
                <a:ea typeface="Times New Roman"/>
                <a:cs typeface="Times New Roman"/>
                <a:sym typeface="Times New Roman"/>
              </a:rPr>
              <a:t>3) Working of a ethical hacker…cont</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3.4) not crashing your system</a:t>
            </a:r>
            <a:r>
              <a:rPr lang="en-US" sz="2800" b="0" i="0" u="none">
                <a:solidFill>
                  <a:srgbClr val="F8F8F8"/>
                </a:solidFill>
                <a:latin typeface="Times New Roman"/>
                <a:ea typeface="Times New Roman"/>
                <a:cs typeface="Times New Roman"/>
                <a:sym typeface="Times New Roman"/>
              </a:rPr>
              <a:t>: there is always  a chance of crahing the system during hacking. Their may also lead to information loss. This may take place of proper planning is not done before the testing process is started. Simlarly the tsting tools used may also add to delete as per their working. Which tools to select for which testing so as to avoid what is a very critical decision which has to be taken by the hackers</a:t>
            </a:r>
            <a:endParaRPr/>
          </a:p>
          <a:p>
            <a:pPr marL="0" marR="0" lvl="0" indent="0" algn="l" rtl="0">
              <a:lnSpc>
                <a:spcPct val="100000"/>
              </a:lnSpc>
              <a:spcBef>
                <a:spcPts val="560"/>
              </a:spcBef>
              <a:spcAft>
                <a:spcPts val="0"/>
              </a:spcAft>
              <a:buClr>
                <a:srgbClr val="F8F8F8"/>
              </a:buClr>
              <a:buSzPts val="2800"/>
              <a:buFont typeface="Times New Roman"/>
              <a:buNone/>
            </a:pPr>
            <a:r>
              <a:rPr lang="en-US" sz="2800" b="0" i="1" u="none">
                <a:solidFill>
                  <a:srgbClr val="F8F8F8"/>
                </a:solidFill>
                <a:latin typeface="Times New Roman"/>
                <a:ea typeface="Times New Roman"/>
                <a:cs typeface="Times New Roman"/>
                <a:sym typeface="Times New Roman"/>
              </a:rPr>
              <a:t>3.5) executing the plan: </a:t>
            </a:r>
            <a:r>
              <a:rPr lang="en-US" sz="2800" b="0" i="0" u="none">
                <a:solidFill>
                  <a:srgbClr val="F8F8F8"/>
                </a:solidFill>
                <a:latin typeface="Times New Roman"/>
                <a:ea typeface="Times New Roman"/>
                <a:cs typeface="Times New Roman"/>
                <a:sym typeface="Times New Roman"/>
              </a:rPr>
              <a:t>their should be a plan to collect as much information of the system as possible. Then the next step comes in putting the vulnerabilities as per their priorities. Then the next step is selection of proper tools and testing methods related to it……</a:t>
            </a:r>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0" marR="0" lvl="0" indent="0" algn="l" rtl="0">
              <a:lnSpc>
                <a:spcPct val="100000"/>
              </a:lnSpc>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a:p>
            <a:pPr marL="342900" marR="0" lvl="0" indent="-165100" algn="l" rtl="0">
              <a:spcBef>
                <a:spcPts val="560"/>
              </a:spcBef>
              <a:spcAft>
                <a:spcPts val="0"/>
              </a:spcAft>
              <a:buClr>
                <a:srgbClr val="F8F8F8"/>
              </a:buClr>
              <a:buSzPts val="2800"/>
              <a:buFont typeface="Corsiva"/>
              <a:buNone/>
            </a:pPr>
            <a:endParaRPr sz="2800" b="0" i="0" u="none">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1302</Words>
  <Application>Microsoft Office PowerPoint</Application>
  <PresentationFormat>On-screen Show (4:3)</PresentationFormat>
  <Paragraphs>94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Corsiva</vt:lpstr>
      <vt:lpstr>MyBoudoir</vt:lpstr>
      <vt:lpstr>EH &amp;F.module2…part1…digital forensics</vt:lpstr>
      <vt:lpstr>EH &amp;F.module1…part6…</vt:lpstr>
      <vt:lpstr>EH &amp;F.module1…part6…</vt:lpstr>
      <vt:lpstr>EH &amp;F.module1…part6…</vt:lpstr>
      <vt:lpstr>EH &amp;F.module1…part6…</vt:lpstr>
      <vt:lpstr>EH &amp;F.module1…part6…</vt:lpstr>
      <vt:lpstr>EH &amp;F.module1…part6…</vt:lpstr>
      <vt:lpstr>EH &amp;F.module1…part6…</vt:lpstr>
      <vt:lpstr>EH &amp;F.module1…part6…</vt:lpstr>
      <vt:lpstr>EH &amp;F.module1…part6…</vt:lpstr>
      <vt:lpstr>EH &amp;F.module1…part6…</vt:lpstr>
      <vt:lpstr>EH &amp;F.module1…part6…</vt:lpstr>
      <vt:lpstr>THANK YOU For A Patient Hearing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 &amp;F.module2…part1…digital forensics</dc:title>
  <dc:creator>MANOJS</dc:creator>
  <cp:lastModifiedBy>Admin</cp:lastModifiedBy>
  <cp:revision>1</cp:revision>
  <dcterms:modified xsi:type="dcterms:W3CDTF">2023-02-08T06:03:57Z</dcterms:modified>
</cp:coreProperties>
</file>