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1"/>
  </p:notes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Lst>
  <p:sldSz cx="9144000" cy="6858000" type="screen4x3"/>
  <p:notesSz cx="6858000" cy="9144000"/>
  <p:embeddedFontLst>
    <p:embeddedFont>
      <p:font typeface="Corsiva"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1474"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88620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6800"/>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a:t>
            </a:fld>
            <a:endParaRPr/>
          </a:p>
        </p:txBody>
      </p:sp>
    </p:spTree>
    <p:extLst>
      <p:ext uri="{BB962C8B-B14F-4D97-AF65-F5344CB8AC3E}">
        <p14:creationId xmlns:p14="http://schemas.microsoft.com/office/powerpoint/2010/main" val="24688135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05282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61892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0087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17156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73921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55313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798089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02901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61188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2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117149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2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7136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09877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78183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9494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8705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061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32086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0383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30140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228600" y="152400"/>
            <a:ext cx="8610600" cy="990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2"/>
          <p:cNvSpPr txBox="1">
            <a:spLocks noGrp="1"/>
          </p:cNvSpPr>
          <p:nvPr>
            <p:ph type="body" idx="1"/>
          </p:nvPr>
        </p:nvSpPr>
        <p:spPr>
          <a:xfrm>
            <a:off x="304800" y="1371600"/>
            <a:ext cx="8534400" cy="4724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F8F8F8"/>
              </a:buClr>
              <a:buSzPts val="1800"/>
              <a:buChar char="•"/>
              <a:defRPr/>
            </a:lvl1pPr>
            <a:lvl2pPr marL="914400" lvl="1" indent="-342900" algn="l">
              <a:spcBef>
                <a:spcPts val="360"/>
              </a:spcBef>
              <a:spcAft>
                <a:spcPts val="0"/>
              </a:spcAft>
              <a:buClr>
                <a:srgbClr val="F8F8F8"/>
              </a:buClr>
              <a:buSzPts val="1800"/>
              <a:buChar char="–"/>
              <a:defRPr/>
            </a:lvl2pPr>
            <a:lvl3pPr marL="1371600" lvl="2" indent="-342900" algn="l">
              <a:spcBef>
                <a:spcPts val="360"/>
              </a:spcBef>
              <a:spcAft>
                <a:spcPts val="0"/>
              </a:spcAft>
              <a:buClr>
                <a:srgbClr val="F8F8F8"/>
              </a:buClr>
              <a:buSzPts val="1800"/>
              <a:buChar char="•"/>
              <a:defRPr/>
            </a:lvl3pPr>
            <a:lvl4pPr marL="1828800" lvl="3" indent="-342900" algn="l">
              <a:spcBef>
                <a:spcPts val="360"/>
              </a:spcBef>
              <a:spcAft>
                <a:spcPts val="0"/>
              </a:spcAft>
              <a:buClr>
                <a:srgbClr val="F8F8F8"/>
              </a:buClr>
              <a:buSzPts val="1800"/>
              <a:buChar char="–"/>
              <a:defRPr/>
            </a:lvl4pPr>
            <a:lvl5pPr marL="2286000" lvl="4" indent="-342900" algn="l">
              <a:spcBef>
                <a:spcPts val="360"/>
              </a:spcBef>
              <a:spcAft>
                <a:spcPts val="0"/>
              </a:spcAft>
              <a:buClr>
                <a:srgbClr val="F8F8F8"/>
              </a:buClr>
              <a:buSzPts val="1800"/>
              <a:buChar char="»"/>
              <a:defRPr/>
            </a:lvl5pPr>
            <a:lvl6pPr marL="2743200" lvl="5" indent="-342900" algn="l">
              <a:spcBef>
                <a:spcPts val="360"/>
              </a:spcBef>
              <a:spcAft>
                <a:spcPts val="0"/>
              </a:spcAft>
              <a:buClr>
                <a:srgbClr val="F8F8F8"/>
              </a:buClr>
              <a:buSzPts val="1800"/>
              <a:buChar char="»"/>
              <a:defRPr/>
            </a:lvl6pPr>
            <a:lvl7pPr marL="3200400" lvl="6" indent="-342900" algn="l">
              <a:spcBef>
                <a:spcPts val="360"/>
              </a:spcBef>
              <a:spcAft>
                <a:spcPts val="0"/>
              </a:spcAft>
              <a:buClr>
                <a:srgbClr val="F8F8F8"/>
              </a:buClr>
              <a:buSzPts val="1800"/>
              <a:buChar char="»"/>
              <a:defRPr/>
            </a:lvl7pPr>
            <a:lvl8pPr marL="3657600" lvl="7" indent="-342900" algn="l">
              <a:spcBef>
                <a:spcPts val="360"/>
              </a:spcBef>
              <a:spcAft>
                <a:spcPts val="0"/>
              </a:spcAft>
              <a:buClr>
                <a:srgbClr val="F8F8F8"/>
              </a:buClr>
              <a:buSzPts val="1800"/>
              <a:buChar char="»"/>
              <a:defRPr/>
            </a:lvl8pPr>
            <a:lvl9pPr marL="4114800" lvl="8" indent="-342900" algn="l">
              <a:spcBef>
                <a:spcPts val="360"/>
              </a:spcBef>
              <a:spcAft>
                <a:spcPts val="0"/>
              </a:spcAft>
              <a:buClr>
                <a:srgbClr val="F8F8F8"/>
              </a:buClr>
              <a:buSzPts val="1800"/>
              <a:buChar char="»"/>
              <a:defRPr/>
            </a:lvl9pPr>
          </a:lstStyle>
          <a:p>
            <a:endParaRPr/>
          </a:p>
        </p:txBody>
      </p:sp>
      <p:sp>
        <p:nvSpPr>
          <p:cNvPr id="18" name="Google Shape;18;p2"/>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11"/>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F8F8F8"/>
              </a:buClr>
              <a:buSzPts val="2000"/>
              <a:buFont typeface="Corsiva"/>
              <a:buNone/>
              <a:defRPr sz="2000"/>
            </a:lvl1pPr>
            <a:lvl2pPr marL="914400" lvl="1" indent="-228600" algn="l">
              <a:spcBef>
                <a:spcPts val="360"/>
              </a:spcBef>
              <a:spcAft>
                <a:spcPts val="0"/>
              </a:spcAft>
              <a:buClr>
                <a:srgbClr val="F8F8F8"/>
              </a:buClr>
              <a:buSzPts val="1800"/>
              <a:buFont typeface="Corsiva"/>
              <a:buNone/>
              <a:defRPr sz="1800"/>
            </a:lvl2pPr>
            <a:lvl3pPr marL="1371600" lvl="2" indent="-228600" algn="l">
              <a:spcBef>
                <a:spcPts val="320"/>
              </a:spcBef>
              <a:spcAft>
                <a:spcPts val="0"/>
              </a:spcAft>
              <a:buClr>
                <a:srgbClr val="F8F8F8"/>
              </a:buClr>
              <a:buSzPts val="1600"/>
              <a:buFont typeface="Corsiva"/>
              <a:buNone/>
              <a:defRPr sz="1600"/>
            </a:lvl3pPr>
            <a:lvl4pPr marL="1828800" lvl="3" indent="-228600" algn="l">
              <a:spcBef>
                <a:spcPts val="280"/>
              </a:spcBef>
              <a:spcAft>
                <a:spcPts val="0"/>
              </a:spcAft>
              <a:buClr>
                <a:srgbClr val="F8F8F8"/>
              </a:buClr>
              <a:buSzPts val="1400"/>
              <a:buFont typeface="Corsiva"/>
              <a:buNone/>
              <a:defRPr sz="1400"/>
            </a:lvl4pPr>
            <a:lvl5pPr marL="2286000" lvl="4" indent="-228600" algn="l">
              <a:spcBef>
                <a:spcPts val="280"/>
              </a:spcBef>
              <a:spcAft>
                <a:spcPts val="0"/>
              </a:spcAft>
              <a:buClr>
                <a:srgbClr val="F8F8F8"/>
              </a:buClr>
              <a:buSzPts val="1400"/>
              <a:buFont typeface="Corsiva"/>
              <a:buNone/>
              <a:defRPr sz="1400"/>
            </a:lvl5pPr>
            <a:lvl6pPr marL="2743200" lvl="5" indent="-228600" algn="l">
              <a:spcBef>
                <a:spcPts val="280"/>
              </a:spcBef>
              <a:spcAft>
                <a:spcPts val="0"/>
              </a:spcAft>
              <a:buClr>
                <a:srgbClr val="F8F8F8"/>
              </a:buClr>
              <a:buSzPts val="1400"/>
              <a:buFont typeface="Corsiva"/>
              <a:buNone/>
              <a:defRPr sz="1400"/>
            </a:lvl6pPr>
            <a:lvl7pPr marL="3200400" lvl="6" indent="-228600" algn="l">
              <a:spcBef>
                <a:spcPts val="280"/>
              </a:spcBef>
              <a:spcAft>
                <a:spcPts val="0"/>
              </a:spcAft>
              <a:buClr>
                <a:srgbClr val="F8F8F8"/>
              </a:buClr>
              <a:buSzPts val="1400"/>
              <a:buFont typeface="Corsiva"/>
              <a:buNone/>
              <a:defRPr sz="1400"/>
            </a:lvl7pPr>
            <a:lvl8pPr marL="3657600" lvl="7" indent="-228600" algn="l">
              <a:spcBef>
                <a:spcPts val="280"/>
              </a:spcBef>
              <a:spcAft>
                <a:spcPts val="0"/>
              </a:spcAft>
              <a:buClr>
                <a:srgbClr val="F8F8F8"/>
              </a:buClr>
              <a:buSzPts val="1400"/>
              <a:buFont typeface="Corsiva"/>
              <a:buNone/>
              <a:defRPr sz="1400"/>
            </a:lvl8pPr>
            <a:lvl9pPr marL="4114800" lvl="8" indent="-228600" algn="l">
              <a:spcBef>
                <a:spcPts val="280"/>
              </a:spcBef>
              <a:spcAft>
                <a:spcPts val="0"/>
              </a:spcAft>
              <a:buClr>
                <a:srgbClr val="F8F8F8"/>
              </a:buClr>
              <a:buSzPts val="1400"/>
              <a:buFont typeface="Corsiva"/>
              <a:buNone/>
              <a:defRPr sz="1400"/>
            </a:lvl9pPr>
          </a:lstStyle>
          <a:p>
            <a:endParaRPr/>
          </a:p>
        </p:txBody>
      </p:sp>
      <p:sp>
        <p:nvSpPr>
          <p:cNvPr id="75" name="Google Shape;75;p11"/>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8"/>
        <p:cNvGrpSpPr/>
        <p:nvPr/>
      </p:nvGrpSpPr>
      <p:grpSpPr>
        <a:xfrm>
          <a:off x="0" y="0"/>
          <a:ext cx="0" cy="0"/>
          <a:chOff x="0" y="0"/>
          <a:chExt cx="0" cy="0"/>
        </a:xfrm>
      </p:grpSpPr>
      <p:sp>
        <p:nvSpPr>
          <p:cNvPr id="79" name="Google Shape;79;p1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1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F8F8F8"/>
              </a:buClr>
              <a:buSzPts val="3200"/>
              <a:buFont typeface="Corsiva"/>
              <a:buNone/>
              <a:defRPr/>
            </a:lvl1pPr>
            <a:lvl2pPr lvl="1" algn="ctr">
              <a:spcBef>
                <a:spcPts val="560"/>
              </a:spcBef>
              <a:spcAft>
                <a:spcPts val="0"/>
              </a:spcAft>
              <a:buClr>
                <a:srgbClr val="F8F8F8"/>
              </a:buClr>
              <a:buSzPts val="2800"/>
              <a:buFont typeface="Corsiva"/>
              <a:buNone/>
              <a:defRPr/>
            </a:lvl2pPr>
            <a:lvl3pPr lvl="2" algn="ctr">
              <a:spcBef>
                <a:spcPts val="480"/>
              </a:spcBef>
              <a:spcAft>
                <a:spcPts val="0"/>
              </a:spcAft>
              <a:buClr>
                <a:srgbClr val="F8F8F8"/>
              </a:buClr>
              <a:buSzPts val="2400"/>
              <a:buFont typeface="Corsiva"/>
              <a:buNone/>
              <a:defRPr/>
            </a:lvl3pPr>
            <a:lvl4pPr lvl="3" algn="ctr">
              <a:spcBef>
                <a:spcPts val="400"/>
              </a:spcBef>
              <a:spcAft>
                <a:spcPts val="0"/>
              </a:spcAft>
              <a:buClr>
                <a:srgbClr val="F8F8F8"/>
              </a:buClr>
              <a:buSzPts val="2000"/>
              <a:buFont typeface="Corsiva"/>
              <a:buNone/>
              <a:defRPr/>
            </a:lvl4pPr>
            <a:lvl5pPr lvl="4" algn="ctr">
              <a:spcBef>
                <a:spcPts val="400"/>
              </a:spcBef>
              <a:spcAft>
                <a:spcPts val="0"/>
              </a:spcAft>
              <a:buClr>
                <a:srgbClr val="F8F8F8"/>
              </a:buClr>
              <a:buSzPts val="2000"/>
              <a:buFont typeface="Corsiva"/>
              <a:buNone/>
              <a:defRPr/>
            </a:lvl5pPr>
            <a:lvl6pPr lvl="5" algn="ctr">
              <a:spcBef>
                <a:spcPts val="400"/>
              </a:spcBef>
              <a:spcAft>
                <a:spcPts val="0"/>
              </a:spcAft>
              <a:buClr>
                <a:srgbClr val="F8F8F8"/>
              </a:buClr>
              <a:buSzPts val="2000"/>
              <a:buFont typeface="Corsiva"/>
              <a:buNone/>
              <a:defRPr/>
            </a:lvl6pPr>
            <a:lvl7pPr lvl="6" algn="ctr">
              <a:spcBef>
                <a:spcPts val="400"/>
              </a:spcBef>
              <a:spcAft>
                <a:spcPts val="0"/>
              </a:spcAft>
              <a:buClr>
                <a:srgbClr val="F8F8F8"/>
              </a:buClr>
              <a:buSzPts val="2000"/>
              <a:buFont typeface="Corsiva"/>
              <a:buNone/>
              <a:defRPr/>
            </a:lvl7pPr>
            <a:lvl8pPr lvl="7" algn="ctr">
              <a:spcBef>
                <a:spcPts val="400"/>
              </a:spcBef>
              <a:spcAft>
                <a:spcPts val="0"/>
              </a:spcAft>
              <a:buClr>
                <a:srgbClr val="F8F8F8"/>
              </a:buClr>
              <a:buSzPts val="2000"/>
              <a:buFont typeface="Corsiva"/>
              <a:buNone/>
              <a:defRPr/>
            </a:lvl8pPr>
            <a:lvl9pPr lvl="8" algn="ctr">
              <a:spcBef>
                <a:spcPts val="400"/>
              </a:spcBef>
              <a:spcAft>
                <a:spcPts val="0"/>
              </a:spcAft>
              <a:buClr>
                <a:srgbClr val="F8F8F8"/>
              </a:buClr>
              <a:buSzPts val="2000"/>
              <a:buFont typeface="Corsiva"/>
              <a:buNone/>
              <a:defRPr/>
            </a:lvl9pPr>
          </a:lstStyle>
          <a:p>
            <a:endParaRPr/>
          </a:p>
        </p:txBody>
      </p:sp>
      <p:sp>
        <p:nvSpPr>
          <p:cNvPr id="81" name="Google Shape;81;p12"/>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228600" y="152400"/>
            <a:ext cx="8610600" cy="990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3"/>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rot="5400000">
            <a:off x="4791075" y="2047875"/>
            <a:ext cx="5943600" cy="21526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8" name="Google Shape;28;p4"/>
          <p:cNvSpPr txBox="1">
            <a:spLocks noGrp="1"/>
          </p:cNvSpPr>
          <p:nvPr>
            <p:ph type="body" idx="1"/>
          </p:nvPr>
        </p:nvSpPr>
        <p:spPr>
          <a:xfrm rot="5400000">
            <a:off x="409575" y="-28575"/>
            <a:ext cx="5943600" cy="630555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F8F8F8"/>
              </a:buClr>
              <a:buSzPts val="1800"/>
              <a:buChar char="•"/>
              <a:defRPr/>
            </a:lvl1pPr>
            <a:lvl2pPr marL="914400" lvl="1" indent="-342900" algn="l">
              <a:spcBef>
                <a:spcPts val="360"/>
              </a:spcBef>
              <a:spcAft>
                <a:spcPts val="0"/>
              </a:spcAft>
              <a:buClr>
                <a:srgbClr val="F8F8F8"/>
              </a:buClr>
              <a:buSzPts val="1800"/>
              <a:buChar char="–"/>
              <a:defRPr/>
            </a:lvl2pPr>
            <a:lvl3pPr marL="1371600" lvl="2" indent="-342900" algn="l">
              <a:spcBef>
                <a:spcPts val="360"/>
              </a:spcBef>
              <a:spcAft>
                <a:spcPts val="0"/>
              </a:spcAft>
              <a:buClr>
                <a:srgbClr val="F8F8F8"/>
              </a:buClr>
              <a:buSzPts val="1800"/>
              <a:buChar char="•"/>
              <a:defRPr/>
            </a:lvl3pPr>
            <a:lvl4pPr marL="1828800" lvl="3" indent="-342900" algn="l">
              <a:spcBef>
                <a:spcPts val="360"/>
              </a:spcBef>
              <a:spcAft>
                <a:spcPts val="0"/>
              </a:spcAft>
              <a:buClr>
                <a:srgbClr val="F8F8F8"/>
              </a:buClr>
              <a:buSzPts val="1800"/>
              <a:buChar char="–"/>
              <a:defRPr/>
            </a:lvl4pPr>
            <a:lvl5pPr marL="2286000" lvl="4" indent="-342900" algn="l">
              <a:spcBef>
                <a:spcPts val="360"/>
              </a:spcBef>
              <a:spcAft>
                <a:spcPts val="0"/>
              </a:spcAft>
              <a:buClr>
                <a:srgbClr val="F8F8F8"/>
              </a:buClr>
              <a:buSzPts val="1800"/>
              <a:buChar char="»"/>
              <a:defRPr/>
            </a:lvl5pPr>
            <a:lvl6pPr marL="2743200" lvl="5" indent="-342900" algn="l">
              <a:spcBef>
                <a:spcPts val="360"/>
              </a:spcBef>
              <a:spcAft>
                <a:spcPts val="0"/>
              </a:spcAft>
              <a:buClr>
                <a:srgbClr val="F8F8F8"/>
              </a:buClr>
              <a:buSzPts val="1800"/>
              <a:buChar char="»"/>
              <a:defRPr/>
            </a:lvl6pPr>
            <a:lvl7pPr marL="3200400" lvl="6" indent="-342900" algn="l">
              <a:spcBef>
                <a:spcPts val="360"/>
              </a:spcBef>
              <a:spcAft>
                <a:spcPts val="0"/>
              </a:spcAft>
              <a:buClr>
                <a:srgbClr val="F8F8F8"/>
              </a:buClr>
              <a:buSzPts val="1800"/>
              <a:buChar char="»"/>
              <a:defRPr/>
            </a:lvl7pPr>
            <a:lvl8pPr marL="3657600" lvl="7" indent="-342900" algn="l">
              <a:spcBef>
                <a:spcPts val="360"/>
              </a:spcBef>
              <a:spcAft>
                <a:spcPts val="0"/>
              </a:spcAft>
              <a:buClr>
                <a:srgbClr val="F8F8F8"/>
              </a:buClr>
              <a:buSzPts val="1800"/>
              <a:buChar char="»"/>
              <a:defRPr/>
            </a:lvl8pPr>
            <a:lvl9pPr marL="4114800" lvl="8" indent="-342900" algn="l">
              <a:spcBef>
                <a:spcPts val="360"/>
              </a:spcBef>
              <a:spcAft>
                <a:spcPts val="0"/>
              </a:spcAft>
              <a:buClr>
                <a:srgbClr val="F8F8F8"/>
              </a:buClr>
              <a:buSzPts val="1800"/>
              <a:buChar char="»"/>
              <a:defRPr/>
            </a:lvl9pPr>
          </a:lstStyle>
          <a:p>
            <a:endParaRPr/>
          </a:p>
        </p:txBody>
      </p:sp>
      <p:sp>
        <p:nvSpPr>
          <p:cNvPr id="29" name="Google Shape;29;p4"/>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228600" y="152400"/>
            <a:ext cx="8610600" cy="990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4" name="Google Shape;34;p5"/>
          <p:cNvSpPr txBox="1">
            <a:spLocks noGrp="1"/>
          </p:cNvSpPr>
          <p:nvPr>
            <p:ph type="body" idx="1"/>
          </p:nvPr>
        </p:nvSpPr>
        <p:spPr>
          <a:xfrm rot="5400000">
            <a:off x="2209800" y="-533400"/>
            <a:ext cx="4724400" cy="8534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F8F8F8"/>
              </a:buClr>
              <a:buSzPts val="1800"/>
              <a:buChar char="•"/>
              <a:defRPr/>
            </a:lvl1pPr>
            <a:lvl2pPr marL="914400" lvl="1" indent="-342900" algn="l">
              <a:spcBef>
                <a:spcPts val="360"/>
              </a:spcBef>
              <a:spcAft>
                <a:spcPts val="0"/>
              </a:spcAft>
              <a:buClr>
                <a:srgbClr val="F8F8F8"/>
              </a:buClr>
              <a:buSzPts val="1800"/>
              <a:buChar char="–"/>
              <a:defRPr/>
            </a:lvl2pPr>
            <a:lvl3pPr marL="1371600" lvl="2" indent="-342900" algn="l">
              <a:spcBef>
                <a:spcPts val="360"/>
              </a:spcBef>
              <a:spcAft>
                <a:spcPts val="0"/>
              </a:spcAft>
              <a:buClr>
                <a:srgbClr val="F8F8F8"/>
              </a:buClr>
              <a:buSzPts val="1800"/>
              <a:buChar char="•"/>
              <a:defRPr/>
            </a:lvl3pPr>
            <a:lvl4pPr marL="1828800" lvl="3" indent="-342900" algn="l">
              <a:spcBef>
                <a:spcPts val="360"/>
              </a:spcBef>
              <a:spcAft>
                <a:spcPts val="0"/>
              </a:spcAft>
              <a:buClr>
                <a:srgbClr val="F8F8F8"/>
              </a:buClr>
              <a:buSzPts val="1800"/>
              <a:buChar char="–"/>
              <a:defRPr/>
            </a:lvl4pPr>
            <a:lvl5pPr marL="2286000" lvl="4" indent="-342900" algn="l">
              <a:spcBef>
                <a:spcPts val="360"/>
              </a:spcBef>
              <a:spcAft>
                <a:spcPts val="0"/>
              </a:spcAft>
              <a:buClr>
                <a:srgbClr val="F8F8F8"/>
              </a:buClr>
              <a:buSzPts val="1800"/>
              <a:buChar char="»"/>
              <a:defRPr/>
            </a:lvl5pPr>
            <a:lvl6pPr marL="2743200" lvl="5" indent="-342900" algn="l">
              <a:spcBef>
                <a:spcPts val="360"/>
              </a:spcBef>
              <a:spcAft>
                <a:spcPts val="0"/>
              </a:spcAft>
              <a:buClr>
                <a:srgbClr val="F8F8F8"/>
              </a:buClr>
              <a:buSzPts val="1800"/>
              <a:buChar char="»"/>
              <a:defRPr/>
            </a:lvl6pPr>
            <a:lvl7pPr marL="3200400" lvl="6" indent="-342900" algn="l">
              <a:spcBef>
                <a:spcPts val="360"/>
              </a:spcBef>
              <a:spcAft>
                <a:spcPts val="0"/>
              </a:spcAft>
              <a:buClr>
                <a:srgbClr val="F8F8F8"/>
              </a:buClr>
              <a:buSzPts val="1800"/>
              <a:buChar char="»"/>
              <a:defRPr/>
            </a:lvl7pPr>
            <a:lvl8pPr marL="3657600" lvl="7" indent="-342900" algn="l">
              <a:spcBef>
                <a:spcPts val="360"/>
              </a:spcBef>
              <a:spcAft>
                <a:spcPts val="0"/>
              </a:spcAft>
              <a:buClr>
                <a:srgbClr val="F8F8F8"/>
              </a:buClr>
              <a:buSzPts val="1800"/>
              <a:buChar char="»"/>
              <a:defRPr/>
            </a:lvl8pPr>
            <a:lvl9pPr marL="4114800" lvl="8" indent="-342900" algn="l">
              <a:spcBef>
                <a:spcPts val="360"/>
              </a:spcBef>
              <a:spcAft>
                <a:spcPts val="0"/>
              </a:spcAft>
              <a:buClr>
                <a:srgbClr val="F8F8F8"/>
              </a:buClr>
              <a:buSzPts val="1800"/>
              <a:buChar char="»"/>
              <a:defRPr/>
            </a:lvl9pPr>
          </a:lstStyle>
          <a:p>
            <a:endParaRPr/>
          </a:p>
        </p:txBody>
      </p:sp>
      <p:sp>
        <p:nvSpPr>
          <p:cNvPr id="35" name="Google Shape;35;p5"/>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0" name="Google Shape;40;p6"/>
          <p:cNvSpPr>
            <a:spLocks noGrp="1"/>
          </p:cNvSpPr>
          <p:nvPr>
            <p:ph type="pic" idx="2"/>
          </p:nvPr>
        </p:nvSpPr>
        <p:spPr>
          <a:xfrm>
            <a:off x="1792288" y="612775"/>
            <a:ext cx="5486400" cy="4114800"/>
          </a:xfrm>
          <a:prstGeom prst="rect">
            <a:avLst/>
          </a:prstGeom>
          <a:noFill/>
          <a:ln>
            <a:noFill/>
          </a:ln>
        </p:spPr>
      </p:sp>
      <p:sp>
        <p:nvSpPr>
          <p:cNvPr id="41" name="Google Shape;41;p6"/>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rgbClr val="F8F8F8"/>
              </a:buClr>
              <a:buSzPts val="1400"/>
              <a:buFont typeface="Corsiva"/>
              <a:buNone/>
              <a:defRPr sz="1400"/>
            </a:lvl1pPr>
            <a:lvl2pPr marL="914400" lvl="1" indent="-228600" algn="l">
              <a:spcBef>
                <a:spcPts val="240"/>
              </a:spcBef>
              <a:spcAft>
                <a:spcPts val="0"/>
              </a:spcAft>
              <a:buClr>
                <a:srgbClr val="F8F8F8"/>
              </a:buClr>
              <a:buSzPts val="1200"/>
              <a:buFont typeface="Corsiva"/>
              <a:buNone/>
              <a:defRPr sz="1200"/>
            </a:lvl2pPr>
            <a:lvl3pPr marL="1371600" lvl="2" indent="-228600" algn="l">
              <a:spcBef>
                <a:spcPts val="200"/>
              </a:spcBef>
              <a:spcAft>
                <a:spcPts val="0"/>
              </a:spcAft>
              <a:buClr>
                <a:srgbClr val="F8F8F8"/>
              </a:buClr>
              <a:buSzPts val="1000"/>
              <a:buFont typeface="Corsiva"/>
              <a:buNone/>
              <a:defRPr sz="1000"/>
            </a:lvl3pPr>
            <a:lvl4pPr marL="1828800" lvl="3" indent="-228600" algn="l">
              <a:spcBef>
                <a:spcPts val="180"/>
              </a:spcBef>
              <a:spcAft>
                <a:spcPts val="0"/>
              </a:spcAft>
              <a:buClr>
                <a:srgbClr val="F8F8F8"/>
              </a:buClr>
              <a:buSzPts val="900"/>
              <a:buFont typeface="Corsiva"/>
              <a:buNone/>
              <a:defRPr sz="900"/>
            </a:lvl4pPr>
            <a:lvl5pPr marL="2286000" lvl="4" indent="-228600" algn="l">
              <a:spcBef>
                <a:spcPts val="180"/>
              </a:spcBef>
              <a:spcAft>
                <a:spcPts val="0"/>
              </a:spcAft>
              <a:buClr>
                <a:srgbClr val="F8F8F8"/>
              </a:buClr>
              <a:buSzPts val="900"/>
              <a:buFont typeface="Corsiva"/>
              <a:buNone/>
              <a:defRPr sz="900"/>
            </a:lvl5pPr>
            <a:lvl6pPr marL="2743200" lvl="5" indent="-228600" algn="l">
              <a:spcBef>
                <a:spcPts val="180"/>
              </a:spcBef>
              <a:spcAft>
                <a:spcPts val="0"/>
              </a:spcAft>
              <a:buClr>
                <a:srgbClr val="F8F8F8"/>
              </a:buClr>
              <a:buSzPts val="900"/>
              <a:buFont typeface="Corsiva"/>
              <a:buNone/>
              <a:defRPr sz="900"/>
            </a:lvl6pPr>
            <a:lvl7pPr marL="3200400" lvl="6" indent="-228600" algn="l">
              <a:spcBef>
                <a:spcPts val="180"/>
              </a:spcBef>
              <a:spcAft>
                <a:spcPts val="0"/>
              </a:spcAft>
              <a:buClr>
                <a:srgbClr val="F8F8F8"/>
              </a:buClr>
              <a:buSzPts val="900"/>
              <a:buFont typeface="Corsiva"/>
              <a:buNone/>
              <a:defRPr sz="900"/>
            </a:lvl7pPr>
            <a:lvl8pPr marL="3657600" lvl="7" indent="-228600" algn="l">
              <a:spcBef>
                <a:spcPts val="180"/>
              </a:spcBef>
              <a:spcAft>
                <a:spcPts val="0"/>
              </a:spcAft>
              <a:buClr>
                <a:srgbClr val="F8F8F8"/>
              </a:buClr>
              <a:buSzPts val="900"/>
              <a:buFont typeface="Corsiva"/>
              <a:buNone/>
              <a:defRPr sz="900"/>
            </a:lvl8pPr>
            <a:lvl9pPr marL="4114800" lvl="8" indent="-228600" algn="l">
              <a:spcBef>
                <a:spcPts val="180"/>
              </a:spcBef>
              <a:spcAft>
                <a:spcPts val="0"/>
              </a:spcAft>
              <a:buClr>
                <a:srgbClr val="F8F8F8"/>
              </a:buClr>
              <a:buSzPts val="900"/>
              <a:buFont typeface="Corsiva"/>
              <a:buNone/>
              <a:defRPr sz="900"/>
            </a:lvl9pPr>
          </a:lstStyle>
          <a:p>
            <a:endParaRPr/>
          </a:p>
        </p:txBody>
      </p:sp>
      <p:sp>
        <p:nvSpPr>
          <p:cNvPr id="42" name="Google Shape;42;p6"/>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rgbClr val="F8F8F8"/>
              </a:buClr>
              <a:buSzPts val="3200"/>
              <a:buFont typeface="Corsiva"/>
              <a:buChar char="•"/>
              <a:defRPr sz="3200"/>
            </a:lvl1pPr>
            <a:lvl2pPr marL="914400" lvl="1" indent="-406400" algn="l">
              <a:spcBef>
                <a:spcPts val="560"/>
              </a:spcBef>
              <a:spcAft>
                <a:spcPts val="0"/>
              </a:spcAft>
              <a:buClr>
                <a:srgbClr val="F8F8F8"/>
              </a:buClr>
              <a:buSzPts val="2800"/>
              <a:buFont typeface="Corsiva"/>
              <a:buChar char="–"/>
              <a:defRPr sz="2800"/>
            </a:lvl2pPr>
            <a:lvl3pPr marL="1371600" lvl="2" indent="-381000" algn="l">
              <a:spcBef>
                <a:spcPts val="480"/>
              </a:spcBef>
              <a:spcAft>
                <a:spcPts val="0"/>
              </a:spcAft>
              <a:buClr>
                <a:srgbClr val="F8F8F8"/>
              </a:buClr>
              <a:buSzPts val="2400"/>
              <a:buFont typeface="Corsiva"/>
              <a:buChar char="•"/>
              <a:defRPr sz="2400"/>
            </a:lvl3pPr>
            <a:lvl4pPr marL="1828800" lvl="3" indent="-355600" algn="l">
              <a:spcBef>
                <a:spcPts val="400"/>
              </a:spcBef>
              <a:spcAft>
                <a:spcPts val="0"/>
              </a:spcAft>
              <a:buClr>
                <a:srgbClr val="F8F8F8"/>
              </a:buClr>
              <a:buSzPts val="2000"/>
              <a:buFont typeface="Corsiva"/>
              <a:buChar char="–"/>
              <a:defRPr sz="2000"/>
            </a:lvl4pPr>
            <a:lvl5pPr marL="2286000" lvl="4" indent="-355600" algn="l">
              <a:spcBef>
                <a:spcPts val="400"/>
              </a:spcBef>
              <a:spcAft>
                <a:spcPts val="0"/>
              </a:spcAft>
              <a:buClr>
                <a:srgbClr val="F8F8F8"/>
              </a:buClr>
              <a:buSzPts val="2000"/>
              <a:buFont typeface="Corsiva"/>
              <a:buChar char="»"/>
              <a:defRPr sz="2000"/>
            </a:lvl5pPr>
            <a:lvl6pPr marL="2743200" lvl="5" indent="-355600" algn="l">
              <a:spcBef>
                <a:spcPts val="400"/>
              </a:spcBef>
              <a:spcAft>
                <a:spcPts val="0"/>
              </a:spcAft>
              <a:buClr>
                <a:srgbClr val="F8F8F8"/>
              </a:buClr>
              <a:buSzPts val="2000"/>
              <a:buFont typeface="Corsiva"/>
              <a:buChar char="»"/>
              <a:defRPr sz="2000"/>
            </a:lvl6pPr>
            <a:lvl7pPr marL="3200400" lvl="6" indent="-355600" algn="l">
              <a:spcBef>
                <a:spcPts val="400"/>
              </a:spcBef>
              <a:spcAft>
                <a:spcPts val="0"/>
              </a:spcAft>
              <a:buClr>
                <a:srgbClr val="F8F8F8"/>
              </a:buClr>
              <a:buSzPts val="2000"/>
              <a:buFont typeface="Corsiva"/>
              <a:buChar char="»"/>
              <a:defRPr sz="2000"/>
            </a:lvl7pPr>
            <a:lvl8pPr marL="3657600" lvl="7" indent="-355600" algn="l">
              <a:spcBef>
                <a:spcPts val="400"/>
              </a:spcBef>
              <a:spcAft>
                <a:spcPts val="0"/>
              </a:spcAft>
              <a:buClr>
                <a:srgbClr val="F8F8F8"/>
              </a:buClr>
              <a:buSzPts val="2000"/>
              <a:buFont typeface="Corsiva"/>
              <a:buChar char="»"/>
              <a:defRPr sz="2000"/>
            </a:lvl8pPr>
            <a:lvl9pPr marL="4114800" lvl="8" indent="-355600" algn="l">
              <a:spcBef>
                <a:spcPts val="400"/>
              </a:spcBef>
              <a:spcAft>
                <a:spcPts val="0"/>
              </a:spcAft>
              <a:buClr>
                <a:srgbClr val="F8F8F8"/>
              </a:buClr>
              <a:buSzPts val="2000"/>
              <a:buFont typeface="Corsiva"/>
              <a:buChar char="»"/>
              <a:defRPr sz="2000"/>
            </a:lvl9pPr>
          </a:lstStyle>
          <a:p>
            <a:endParaRPr/>
          </a:p>
        </p:txBody>
      </p:sp>
      <p:sp>
        <p:nvSpPr>
          <p:cNvPr id="48" name="Google Shape;48;p7"/>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rgbClr val="F8F8F8"/>
              </a:buClr>
              <a:buSzPts val="1400"/>
              <a:buFont typeface="Corsiva"/>
              <a:buNone/>
              <a:defRPr sz="1400"/>
            </a:lvl1pPr>
            <a:lvl2pPr marL="914400" lvl="1" indent="-228600" algn="l">
              <a:spcBef>
                <a:spcPts val="240"/>
              </a:spcBef>
              <a:spcAft>
                <a:spcPts val="0"/>
              </a:spcAft>
              <a:buClr>
                <a:srgbClr val="F8F8F8"/>
              </a:buClr>
              <a:buSzPts val="1200"/>
              <a:buFont typeface="Corsiva"/>
              <a:buNone/>
              <a:defRPr sz="1200"/>
            </a:lvl2pPr>
            <a:lvl3pPr marL="1371600" lvl="2" indent="-228600" algn="l">
              <a:spcBef>
                <a:spcPts val="200"/>
              </a:spcBef>
              <a:spcAft>
                <a:spcPts val="0"/>
              </a:spcAft>
              <a:buClr>
                <a:srgbClr val="F8F8F8"/>
              </a:buClr>
              <a:buSzPts val="1000"/>
              <a:buFont typeface="Corsiva"/>
              <a:buNone/>
              <a:defRPr sz="1000"/>
            </a:lvl3pPr>
            <a:lvl4pPr marL="1828800" lvl="3" indent="-228600" algn="l">
              <a:spcBef>
                <a:spcPts val="180"/>
              </a:spcBef>
              <a:spcAft>
                <a:spcPts val="0"/>
              </a:spcAft>
              <a:buClr>
                <a:srgbClr val="F8F8F8"/>
              </a:buClr>
              <a:buSzPts val="900"/>
              <a:buFont typeface="Corsiva"/>
              <a:buNone/>
              <a:defRPr sz="900"/>
            </a:lvl4pPr>
            <a:lvl5pPr marL="2286000" lvl="4" indent="-228600" algn="l">
              <a:spcBef>
                <a:spcPts val="180"/>
              </a:spcBef>
              <a:spcAft>
                <a:spcPts val="0"/>
              </a:spcAft>
              <a:buClr>
                <a:srgbClr val="F8F8F8"/>
              </a:buClr>
              <a:buSzPts val="900"/>
              <a:buFont typeface="Corsiva"/>
              <a:buNone/>
              <a:defRPr sz="900"/>
            </a:lvl5pPr>
            <a:lvl6pPr marL="2743200" lvl="5" indent="-228600" algn="l">
              <a:spcBef>
                <a:spcPts val="180"/>
              </a:spcBef>
              <a:spcAft>
                <a:spcPts val="0"/>
              </a:spcAft>
              <a:buClr>
                <a:srgbClr val="F8F8F8"/>
              </a:buClr>
              <a:buSzPts val="900"/>
              <a:buFont typeface="Corsiva"/>
              <a:buNone/>
              <a:defRPr sz="900"/>
            </a:lvl6pPr>
            <a:lvl7pPr marL="3200400" lvl="6" indent="-228600" algn="l">
              <a:spcBef>
                <a:spcPts val="180"/>
              </a:spcBef>
              <a:spcAft>
                <a:spcPts val="0"/>
              </a:spcAft>
              <a:buClr>
                <a:srgbClr val="F8F8F8"/>
              </a:buClr>
              <a:buSzPts val="900"/>
              <a:buFont typeface="Corsiva"/>
              <a:buNone/>
              <a:defRPr sz="900"/>
            </a:lvl7pPr>
            <a:lvl8pPr marL="3657600" lvl="7" indent="-228600" algn="l">
              <a:spcBef>
                <a:spcPts val="180"/>
              </a:spcBef>
              <a:spcAft>
                <a:spcPts val="0"/>
              </a:spcAft>
              <a:buClr>
                <a:srgbClr val="F8F8F8"/>
              </a:buClr>
              <a:buSzPts val="900"/>
              <a:buFont typeface="Corsiva"/>
              <a:buNone/>
              <a:defRPr sz="900"/>
            </a:lvl8pPr>
            <a:lvl9pPr marL="4114800" lvl="8" indent="-228600" algn="l">
              <a:spcBef>
                <a:spcPts val="180"/>
              </a:spcBef>
              <a:spcAft>
                <a:spcPts val="0"/>
              </a:spcAft>
              <a:buClr>
                <a:srgbClr val="F8F8F8"/>
              </a:buClr>
              <a:buSzPts val="900"/>
              <a:buFont typeface="Corsiva"/>
              <a:buNone/>
              <a:defRPr sz="900"/>
            </a:lvl9pPr>
          </a:lstStyle>
          <a:p>
            <a:endParaRPr/>
          </a:p>
        </p:txBody>
      </p:sp>
      <p:sp>
        <p:nvSpPr>
          <p:cNvPr id="49" name="Google Shape;49;p7"/>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8"/>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8"/>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6"/>
        <p:cNvGrpSpPr/>
        <p:nvPr/>
      </p:nvGrpSpPr>
      <p:grpSpPr>
        <a:xfrm>
          <a:off x="0" y="0"/>
          <a:ext cx="0" cy="0"/>
          <a:chOff x="0" y="0"/>
          <a:chExt cx="0" cy="0"/>
        </a:xfrm>
      </p:grpSpPr>
      <p:sp>
        <p:nvSpPr>
          <p:cNvPr id="57" name="Google Shape;57;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8" name="Google Shape;58;p9"/>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rgbClr val="F8F8F8"/>
              </a:buClr>
              <a:buSzPts val="2400"/>
              <a:buFont typeface="Corsiva"/>
              <a:buNone/>
              <a:defRPr sz="2400" b="1"/>
            </a:lvl1pPr>
            <a:lvl2pPr marL="914400" lvl="1" indent="-228600" algn="l">
              <a:spcBef>
                <a:spcPts val="400"/>
              </a:spcBef>
              <a:spcAft>
                <a:spcPts val="0"/>
              </a:spcAft>
              <a:buClr>
                <a:srgbClr val="F8F8F8"/>
              </a:buClr>
              <a:buSzPts val="2000"/>
              <a:buFont typeface="Corsiva"/>
              <a:buNone/>
              <a:defRPr sz="2000" b="1"/>
            </a:lvl2pPr>
            <a:lvl3pPr marL="1371600" lvl="2" indent="-228600" algn="l">
              <a:spcBef>
                <a:spcPts val="360"/>
              </a:spcBef>
              <a:spcAft>
                <a:spcPts val="0"/>
              </a:spcAft>
              <a:buClr>
                <a:srgbClr val="F8F8F8"/>
              </a:buClr>
              <a:buSzPts val="1800"/>
              <a:buFont typeface="Corsiva"/>
              <a:buNone/>
              <a:defRPr sz="1800" b="1"/>
            </a:lvl3pPr>
            <a:lvl4pPr marL="1828800" lvl="3" indent="-228600" algn="l">
              <a:spcBef>
                <a:spcPts val="320"/>
              </a:spcBef>
              <a:spcAft>
                <a:spcPts val="0"/>
              </a:spcAft>
              <a:buClr>
                <a:srgbClr val="F8F8F8"/>
              </a:buClr>
              <a:buSzPts val="1600"/>
              <a:buFont typeface="Corsiva"/>
              <a:buNone/>
              <a:defRPr sz="1600" b="1"/>
            </a:lvl4pPr>
            <a:lvl5pPr marL="2286000" lvl="4" indent="-228600" algn="l">
              <a:spcBef>
                <a:spcPts val="320"/>
              </a:spcBef>
              <a:spcAft>
                <a:spcPts val="0"/>
              </a:spcAft>
              <a:buClr>
                <a:srgbClr val="F8F8F8"/>
              </a:buClr>
              <a:buSzPts val="1600"/>
              <a:buFont typeface="Corsiva"/>
              <a:buNone/>
              <a:defRPr sz="1600" b="1"/>
            </a:lvl5pPr>
            <a:lvl6pPr marL="2743200" lvl="5" indent="-228600" algn="l">
              <a:spcBef>
                <a:spcPts val="320"/>
              </a:spcBef>
              <a:spcAft>
                <a:spcPts val="0"/>
              </a:spcAft>
              <a:buClr>
                <a:srgbClr val="F8F8F8"/>
              </a:buClr>
              <a:buSzPts val="1600"/>
              <a:buFont typeface="Corsiva"/>
              <a:buNone/>
              <a:defRPr sz="1600" b="1"/>
            </a:lvl6pPr>
            <a:lvl7pPr marL="3200400" lvl="6" indent="-228600" algn="l">
              <a:spcBef>
                <a:spcPts val="320"/>
              </a:spcBef>
              <a:spcAft>
                <a:spcPts val="0"/>
              </a:spcAft>
              <a:buClr>
                <a:srgbClr val="F8F8F8"/>
              </a:buClr>
              <a:buSzPts val="1600"/>
              <a:buFont typeface="Corsiva"/>
              <a:buNone/>
              <a:defRPr sz="1600" b="1"/>
            </a:lvl7pPr>
            <a:lvl8pPr marL="3657600" lvl="7" indent="-228600" algn="l">
              <a:spcBef>
                <a:spcPts val="320"/>
              </a:spcBef>
              <a:spcAft>
                <a:spcPts val="0"/>
              </a:spcAft>
              <a:buClr>
                <a:srgbClr val="F8F8F8"/>
              </a:buClr>
              <a:buSzPts val="1600"/>
              <a:buFont typeface="Corsiva"/>
              <a:buNone/>
              <a:defRPr sz="1600" b="1"/>
            </a:lvl8pPr>
            <a:lvl9pPr marL="4114800" lvl="8" indent="-228600" algn="l">
              <a:spcBef>
                <a:spcPts val="320"/>
              </a:spcBef>
              <a:spcAft>
                <a:spcPts val="0"/>
              </a:spcAft>
              <a:buClr>
                <a:srgbClr val="F8F8F8"/>
              </a:buClr>
              <a:buSzPts val="1600"/>
              <a:buFont typeface="Corsiva"/>
              <a:buNone/>
              <a:defRPr sz="1600" b="1"/>
            </a:lvl9pPr>
          </a:lstStyle>
          <a:p>
            <a:endParaRPr/>
          </a:p>
        </p:txBody>
      </p:sp>
      <p:sp>
        <p:nvSpPr>
          <p:cNvPr id="59" name="Google Shape;59;p9"/>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rgbClr val="F8F8F8"/>
              </a:buClr>
              <a:buSzPts val="2400"/>
              <a:buFont typeface="Corsiva"/>
              <a:buChar char="•"/>
              <a:defRPr sz="2400"/>
            </a:lvl1pPr>
            <a:lvl2pPr marL="914400" lvl="1" indent="-355600" algn="l">
              <a:spcBef>
                <a:spcPts val="400"/>
              </a:spcBef>
              <a:spcAft>
                <a:spcPts val="0"/>
              </a:spcAft>
              <a:buClr>
                <a:srgbClr val="F8F8F8"/>
              </a:buClr>
              <a:buSzPts val="2000"/>
              <a:buFont typeface="Corsiva"/>
              <a:buChar char="–"/>
              <a:defRPr sz="2000"/>
            </a:lvl2pPr>
            <a:lvl3pPr marL="1371600" lvl="2" indent="-342900" algn="l">
              <a:spcBef>
                <a:spcPts val="360"/>
              </a:spcBef>
              <a:spcAft>
                <a:spcPts val="0"/>
              </a:spcAft>
              <a:buClr>
                <a:srgbClr val="F8F8F8"/>
              </a:buClr>
              <a:buSzPts val="1800"/>
              <a:buFont typeface="Corsiva"/>
              <a:buChar char="•"/>
              <a:defRPr sz="1800"/>
            </a:lvl3pPr>
            <a:lvl4pPr marL="1828800" lvl="3" indent="-330200" algn="l">
              <a:spcBef>
                <a:spcPts val="320"/>
              </a:spcBef>
              <a:spcAft>
                <a:spcPts val="0"/>
              </a:spcAft>
              <a:buClr>
                <a:srgbClr val="F8F8F8"/>
              </a:buClr>
              <a:buSzPts val="1600"/>
              <a:buFont typeface="Corsiva"/>
              <a:buChar char="–"/>
              <a:defRPr sz="1600"/>
            </a:lvl4pPr>
            <a:lvl5pPr marL="2286000" lvl="4" indent="-330200" algn="l">
              <a:spcBef>
                <a:spcPts val="320"/>
              </a:spcBef>
              <a:spcAft>
                <a:spcPts val="0"/>
              </a:spcAft>
              <a:buClr>
                <a:srgbClr val="F8F8F8"/>
              </a:buClr>
              <a:buSzPts val="1600"/>
              <a:buFont typeface="Corsiva"/>
              <a:buChar char="»"/>
              <a:defRPr sz="1600"/>
            </a:lvl5pPr>
            <a:lvl6pPr marL="2743200" lvl="5" indent="-330200" algn="l">
              <a:spcBef>
                <a:spcPts val="320"/>
              </a:spcBef>
              <a:spcAft>
                <a:spcPts val="0"/>
              </a:spcAft>
              <a:buClr>
                <a:srgbClr val="F8F8F8"/>
              </a:buClr>
              <a:buSzPts val="1600"/>
              <a:buFont typeface="Corsiva"/>
              <a:buChar char="»"/>
              <a:defRPr sz="1600"/>
            </a:lvl6pPr>
            <a:lvl7pPr marL="3200400" lvl="6" indent="-330200" algn="l">
              <a:spcBef>
                <a:spcPts val="320"/>
              </a:spcBef>
              <a:spcAft>
                <a:spcPts val="0"/>
              </a:spcAft>
              <a:buClr>
                <a:srgbClr val="F8F8F8"/>
              </a:buClr>
              <a:buSzPts val="1600"/>
              <a:buFont typeface="Corsiva"/>
              <a:buChar char="»"/>
              <a:defRPr sz="1600"/>
            </a:lvl7pPr>
            <a:lvl8pPr marL="3657600" lvl="7" indent="-330200" algn="l">
              <a:spcBef>
                <a:spcPts val="320"/>
              </a:spcBef>
              <a:spcAft>
                <a:spcPts val="0"/>
              </a:spcAft>
              <a:buClr>
                <a:srgbClr val="F8F8F8"/>
              </a:buClr>
              <a:buSzPts val="1600"/>
              <a:buFont typeface="Corsiva"/>
              <a:buChar char="»"/>
              <a:defRPr sz="1600"/>
            </a:lvl8pPr>
            <a:lvl9pPr marL="4114800" lvl="8" indent="-330200" algn="l">
              <a:spcBef>
                <a:spcPts val="320"/>
              </a:spcBef>
              <a:spcAft>
                <a:spcPts val="0"/>
              </a:spcAft>
              <a:buClr>
                <a:srgbClr val="F8F8F8"/>
              </a:buClr>
              <a:buSzPts val="1600"/>
              <a:buFont typeface="Corsiva"/>
              <a:buChar char="»"/>
              <a:defRPr sz="1600"/>
            </a:lvl9pPr>
          </a:lstStyle>
          <a:p>
            <a:endParaRPr/>
          </a:p>
        </p:txBody>
      </p:sp>
      <p:sp>
        <p:nvSpPr>
          <p:cNvPr id="60" name="Google Shape;60;p9"/>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rgbClr val="F8F8F8"/>
              </a:buClr>
              <a:buSzPts val="2400"/>
              <a:buFont typeface="Corsiva"/>
              <a:buNone/>
              <a:defRPr sz="2400" b="1"/>
            </a:lvl1pPr>
            <a:lvl2pPr marL="914400" lvl="1" indent="-228600" algn="l">
              <a:spcBef>
                <a:spcPts val="400"/>
              </a:spcBef>
              <a:spcAft>
                <a:spcPts val="0"/>
              </a:spcAft>
              <a:buClr>
                <a:srgbClr val="F8F8F8"/>
              </a:buClr>
              <a:buSzPts val="2000"/>
              <a:buFont typeface="Corsiva"/>
              <a:buNone/>
              <a:defRPr sz="2000" b="1"/>
            </a:lvl2pPr>
            <a:lvl3pPr marL="1371600" lvl="2" indent="-228600" algn="l">
              <a:spcBef>
                <a:spcPts val="360"/>
              </a:spcBef>
              <a:spcAft>
                <a:spcPts val="0"/>
              </a:spcAft>
              <a:buClr>
                <a:srgbClr val="F8F8F8"/>
              </a:buClr>
              <a:buSzPts val="1800"/>
              <a:buFont typeface="Corsiva"/>
              <a:buNone/>
              <a:defRPr sz="1800" b="1"/>
            </a:lvl3pPr>
            <a:lvl4pPr marL="1828800" lvl="3" indent="-228600" algn="l">
              <a:spcBef>
                <a:spcPts val="320"/>
              </a:spcBef>
              <a:spcAft>
                <a:spcPts val="0"/>
              </a:spcAft>
              <a:buClr>
                <a:srgbClr val="F8F8F8"/>
              </a:buClr>
              <a:buSzPts val="1600"/>
              <a:buFont typeface="Corsiva"/>
              <a:buNone/>
              <a:defRPr sz="1600" b="1"/>
            </a:lvl4pPr>
            <a:lvl5pPr marL="2286000" lvl="4" indent="-228600" algn="l">
              <a:spcBef>
                <a:spcPts val="320"/>
              </a:spcBef>
              <a:spcAft>
                <a:spcPts val="0"/>
              </a:spcAft>
              <a:buClr>
                <a:srgbClr val="F8F8F8"/>
              </a:buClr>
              <a:buSzPts val="1600"/>
              <a:buFont typeface="Corsiva"/>
              <a:buNone/>
              <a:defRPr sz="1600" b="1"/>
            </a:lvl5pPr>
            <a:lvl6pPr marL="2743200" lvl="5" indent="-228600" algn="l">
              <a:spcBef>
                <a:spcPts val="320"/>
              </a:spcBef>
              <a:spcAft>
                <a:spcPts val="0"/>
              </a:spcAft>
              <a:buClr>
                <a:srgbClr val="F8F8F8"/>
              </a:buClr>
              <a:buSzPts val="1600"/>
              <a:buFont typeface="Corsiva"/>
              <a:buNone/>
              <a:defRPr sz="1600" b="1"/>
            </a:lvl6pPr>
            <a:lvl7pPr marL="3200400" lvl="6" indent="-228600" algn="l">
              <a:spcBef>
                <a:spcPts val="320"/>
              </a:spcBef>
              <a:spcAft>
                <a:spcPts val="0"/>
              </a:spcAft>
              <a:buClr>
                <a:srgbClr val="F8F8F8"/>
              </a:buClr>
              <a:buSzPts val="1600"/>
              <a:buFont typeface="Corsiva"/>
              <a:buNone/>
              <a:defRPr sz="1600" b="1"/>
            </a:lvl7pPr>
            <a:lvl8pPr marL="3657600" lvl="7" indent="-228600" algn="l">
              <a:spcBef>
                <a:spcPts val="320"/>
              </a:spcBef>
              <a:spcAft>
                <a:spcPts val="0"/>
              </a:spcAft>
              <a:buClr>
                <a:srgbClr val="F8F8F8"/>
              </a:buClr>
              <a:buSzPts val="1600"/>
              <a:buFont typeface="Corsiva"/>
              <a:buNone/>
              <a:defRPr sz="1600" b="1"/>
            </a:lvl8pPr>
            <a:lvl9pPr marL="4114800" lvl="8" indent="-228600" algn="l">
              <a:spcBef>
                <a:spcPts val="320"/>
              </a:spcBef>
              <a:spcAft>
                <a:spcPts val="0"/>
              </a:spcAft>
              <a:buClr>
                <a:srgbClr val="F8F8F8"/>
              </a:buClr>
              <a:buSzPts val="1600"/>
              <a:buFont typeface="Corsiva"/>
              <a:buNone/>
              <a:defRPr sz="1600" b="1"/>
            </a:lvl9pPr>
          </a:lstStyle>
          <a:p>
            <a:endParaRPr/>
          </a:p>
        </p:txBody>
      </p:sp>
      <p:sp>
        <p:nvSpPr>
          <p:cNvPr id="61" name="Google Shape;61;p9"/>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rgbClr val="F8F8F8"/>
              </a:buClr>
              <a:buSzPts val="2400"/>
              <a:buFont typeface="Corsiva"/>
              <a:buChar char="•"/>
              <a:defRPr sz="2400"/>
            </a:lvl1pPr>
            <a:lvl2pPr marL="914400" lvl="1" indent="-355600" algn="l">
              <a:spcBef>
                <a:spcPts val="400"/>
              </a:spcBef>
              <a:spcAft>
                <a:spcPts val="0"/>
              </a:spcAft>
              <a:buClr>
                <a:srgbClr val="F8F8F8"/>
              </a:buClr>
              <a:buSzPts val="2000"/>
              <a:buFont typeface="Corsiva"/>
              <a:buChar char="–"/>
              <a:defRPr sz="2000"/>
            </a:lvl2pPr>
            <a:lvl3pPr marL="1371600" lvl="2" indent="-342900" algn="l">
              <a:spcBef>
                <a:spcPts val="360"/>
              </a:spcBef>
              <a:spcAft>
                <a:spcPts val="0"/>
              </a:spcAft>
              <a:buClr>
                <a:srgbClr val="F8F8F8"/>
              </a:buClr>
              <a:buSzPts val="1800"/>
              <a:buFont typeface="Corsiva"/>
              <a:buChar char="•"/>
              <a:defRPr sz="1800"/>
            </a:lvl3pPr>
            <a:lvl4pPr marL="1828800" lvl="3" indent="-330200" algn="l">
              <a:spcBef>
                <a:spcPts val="320"/>
              </a:spcBef>
              <a:spcAft>
                <a:spcPts val="0"/>
              </a:spcAft>
              <a:buClr>
                <a:srgbClr val="F8F8F8"/>
              </a:buClr>
              <a:buSzPts val="1600"/>
              <a:buFont typeface="Corsiva"/>
              <a:buChar char="–"/>
              <a:defRPr sz="1600"/>
            </a:lvl4pPr>
            <a:lvl5pPr marL="2286000" lvl="4" indent="-330200" algn="l">
              <a:spcBef>
                <a:spcPts val="320"/>
              </a:spcBef>
              <a:spcAft>
                <a:spcPts val="0"/>
              </a:spcAft>
              <a:buClr>
                <a:srgbClr val="F8F8F8"/>
              </a:buClr>
              <a:buSzPts val="1600"/>
              <a:buFont typeface="Corsiva"/>
              <a:buChar char="»"/>
              <a:defRPr sz="1600"/>
            </a:lvl5pPr>
            <a:lvl6pPr marL="2743200" lvl="5" indent="-330200" algn="l">
              <a:spcBef>
                <a:spcPts val="320"/>
              </a:spcBef>
              <a:spcAft>
                <a:spcPts val="0"/>
              </a:spcAft>
              <a:buClr>
                <a:srgbClr val="F8F8F8"/>
              </a:buClr>
              <a:buSzPts val="1600"/>
              <a:buFont typeface="Corsiva"/>
              <a:buChar char="»"/>
              <a:defRPr sz="1600"/>
            </a:lvl6pPr>
            <a:lvl7pPr marL="3200400" lvl="6" indent="-330200" algn="l">
              <a:spcBef>
                <a:spcPts val="320"/>
              </a:spcBef>
              <a:spcAft>
                <a:spcPts val="0"/>
              </a:spcAft>
              <a:buClr>
                <a:srgbClr val="F8F8F8"/>
              </a:buClr>
              <a:buSzPts val="1600"/>
              <a:buFont typeface="Corsiva"/>
              <a:buChar char="»"/>
              <a:defRPr sz="1600"/>
            </a:lvl7pPr>
            <a:lvl8pPr marL="3657600" lvl="7" indent="-330200" algn="l">
              <a:spcBef>
                <a:spcPts val="320"/>
              </a:spcBef>
              <a:spcAft>
                <a:spcPts val="0"/>
              </a:spcAft>
              <a:buClr>
                <a:srgbClr val="F8F8F8"/>
              </a:buClr>
              <a:buSzPts val="1600"/>
              <a:buFont typeface="Corsiva"/>
              <a:buChar char="»"/>
              <a:defRPr sz="1600"/>
            </a:lvl8pPr>
            <a:lvl9pPr marL="4114800" lvl="8" indent="-330200" algn="l">
              <a:spcBef>
                <a:spcPts val="320"/>
              </a:spcBef>
              <a:spcAft>
                <a:spcPts val="0"/>
              </a:spcAft>
              <a:buClr>
                <a:srgbClr val="F8F8F8"/>
              </a:buClr>
              <a:buSzPts val="1600"/>
              <a:buFont typeface="Corsiva"/>
              <a:buChar char="»"/>
              <a:defRPr sz="1600"/>
            </a:lvl9pPr>
          </a:lstStyle>
          <a:p>
            <a:endParaRPr/>
          </a:p>
        </p:txBody>
      </p:sp>
      <p:sp>
        <p:nvSpPr>
          <p:cNvPr id="62" name="Google Shape;62;p9"/>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228600" y="152400"/>
            <a:ext cx="8610600" cy="990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7" name="Google Shape;67;p10"/>
          <p:cNvSpPr txBox="1">
            <a:spLocks noGrp="1"/>
          </p:cNvSpPr>
          <p:nvPr>
            <p:ph type="body" idx="1"/>
          </p:nvPr>
        </p:nvSpPr>
        <p:spPr>
          <a:xfrm>
            <a:off x="304800" y="1371600"/>
            <a:ext cx="4191000" cy="47244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rgbClr val="F8F8F8"/>
              </a:buClr>
              <a:buSzPts val="2800"/>
              <a:buFont typeface="Corsiva"/>
              <a:buChar char="•"/>
              <a:defRPr sz="2800"/>
            </a:lvl1pPr>
            <a:lvl2pPr marL="914400" lvl="1" indent="-381000" algn="l">
              <a:spcBef>
                <a:spcPts val="480"/>
              </a:spcBef>
              <a:spcAft>
                <a:spcPts val="0"/>
              </a:spcAft>
              <a:buClr>
                <a:srgbClr val="F8F8F8"/>
              </a:buClr>
              <a:buSzPts val="2400"/>
              <a:buFont typeface="Corsiva"/>
              <a:buChar char="–"/>
              <a:defRPr sz="2400"/>
            </a:lvl2pPr>
            <a:lvl3pPr marL="1371600" lvl="2" indent="-355600" algn="l">
              <a:spcBef>
                <a:spcPts val="400"/>
              </a:spcBef>
              <a:spcAft>
                <a:spcPts val="0"/>
              </a:spcAft>
              <a:buClr>
                <a:srgbClr val="F8F8F8"/>
              </a:buClr>
              <a:buSzPts val="2000"/>
              <a:buFont typeface="Corsiva"/>
              <a:buChar char="•"/>
              <a:defRPr sz="2000"/>
            </a:lvl3pPr>
            <a:lvl4pPr marL="1828800" lvl="3" indent="-342900" algn="l">
              <a:spcBef>
                <a:spcPts val="360"/>
              </a:spcBef>
              <a:spcAft>
                <a:spcPts val="0"/>
              </a:spcAft>
              <a:buClr>
                <a:srgbClr val="F8F8F8"/>
              </a:buClr>
              <a:buSzPts val="1800"/>
              <a:buFont typeface="Corsiva"/>
              <a:buChar char="–"/>
              <a:defRPr sz="1800"/>
            </a:lvl4pPr>
            <a:lvl5pPr marL="2286000" lvl="4" indent="-342900" algn="l">
              <a:spcBef>
                <a:spcPts val="360"/>
              </a:spcBef>
              <a:spcAft>
                <a:spcPts val="0"/>
              </a:spcAft>
              <a:buClr>
                <a:srgbClr val="F8F8F8"/>
              </a:buClr>
              <a:buSzPts val="1800"/>
              <a:buFont typeface="Corsiva"/>
              <a:buChar char="»"/>
              <a:defRPr sz="1800"/>
            </a:lvl5pPr>
            <a:lvl6pPr marL="2743200" lvl="5" indent="-342900" algn="l">
              <a:spcBef>
                <a:spcPts val="360"/>
              </a:spcBef>
              <a:spcAft>
                <a:spcPts val="0"/>
              </a:spcAft>
              <a:buClr>
                <a:srgbClr val="F8F8F8"/>
              </a:buClr>
              <a:buSzPts val="1800"/>
              <a:buFont typeface="Corsiva"/>
              <a:buChar char="»"/>
              <a:defRPr sz="1800"/>
            </a:lvl6pPr>
            <a:lvl7pPr marL="3200400" lvl="6" indent="-342900" algn="l">
              <a:spcBef>
                <a:spcPts val="360"/>
              </a:spcBef>
              <a:spcAft>
                <a:spcPts val="0"/>
              </a:spcAft>
              <a:buClr>
                <a:srgbClr val="F8F8F8"/>
              </a:buClr>
              <a:buSzPts val="1800"/>
              <a:buFont typeface="Corsiva"/>
              <a:buChar char="»"/>
              <a:defRPr sz="1800"/>
            </a:lvl7pPr>
            <a:lvl8pPr marL="3657600" lvl="7" indent="-342900" algn="l">
              <a:spcBef>
                <a:spcPts val="360"/>
              </a:spcBef>
              <a:spcAft>
                <a:spcPts val="0"/>
              </a:spcAft>
              <a:buClr>
                <a:srgbClr val="F8F8F8"/>
              </a:buClr>
              <a:buSzPts val="1800"/>
              <a:buFont typeface="Corsiva"/>
              <a:buChar char="»"/>
              <a:defRPr sz="1800"/>
            </a:lvl8pPr>
            <a:lvl9pPr marL="4114800" lvl="8" indent="-342900" algn="l">
              <a:spcBef>
                <a:spcPts val="360"/>
              </a:spcBef>
              <a:spcAft>
                <a:spcPts val="0"/>
              </a:spcAft>
              <a:buClr>
                <a:srgbClr val="F8F8F8"/>
              </a:buClr>
              <a:buSzPts val="1800"/>
              <a:buFont typeface="Corsiva"/>
              <a:buChar char="»"/>
              <a:defRPr sz="1800"/>
            </a:lvl9pPr>
          </a:lstStyle>
          <a:p>
            <a:endParaRPr/>
          </a:p>
        </p:txBody>
      </p:sp>
      <p:sp>
        <p:nvSpPr>
          <p:cNvPr id="68" name="Google Shape;68;p10"/>
          <p:cNvSpPr txBox="1">
            <a:spLocks noGrp="1"/>
          </p:cNvSpPr>
          <p:nvPr>
            <p:ph type="body" idx="2"/>
          </p:nvPr>
        </p:nvSpPr>
        <p:spPr>
          <a:xfrm>
            <a:off x="4648200" y="1371600"/>
            <a:ext cx="4191000" cy="47244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rgbClr val="F8F8F8"/>
              </a:buClr>
              <a:buSzPts val="2800"/>
              <a:buFont typeface="Corsiva"/>
              <a:buChar char="•"/>
              <a:defRPr sz="2800"/>
            </a:lvl1pPr>
            <a:lvl2pPr marL="914400" lvl="1" indent="-381000" algn="l">
              <a:spcBef>
                <a:spcPts val="480"/>
              </a:spcBef>
              <a:spcAft>
                <a:spcPts val="0"/>
              </a:spcAft>
              <a:buClr>
                <a:srgbClr val="F8F8F8"/>
              </a:buClr>
              <a:buSzPts val="2400"/>
              <a:buFont typeface="Corsiva"/>
              <a:buChar char="–"/>
              <a:defRPr sz="2400"/>
            </a:lvl2pPr>
            <a:lvl3pPr marL="1371600" lvl="2" indent="-355600" algn="l">
              <a:spcBef>
                <a:spcPts val="400"/>
              </a:spcBef>
              <a:spcAft>
                <a:spcPts val="0"/>
              </a:spcAft>
              <a:buClr>
                <a:srgbClr val="F8F8F8"/>
              </a:buClr>
              <a:buSzPts val="2000"/>
              <a:buFont typeface="Corsiva"/>
              <a:buChar char="•"/>
              <a:defRPr sz="2000"/>
            </a:lvl3pPr>
            <a:lvl4pPr marL="1828800" lvl="3" indent="-342900" algn="l">
              <a:spcBef>
                <a:spcPts val="360"/>
              </a:spcBef>
              <a:spcAft>
                <a:spcPts val="0"/>
              </a:spcAft>
              <a:buClr>
                <a:srgbClr val="F8F8F8"/>
              </a:buClr>
              <a:buSzPts val="1800"/>
              <a:buFont typeface="Corsiva"/>
              <a:buChar char="–"/>
              <a:defRPr sz="1800"/>
            </a:lvl4pPr>
            <a:lvl5pPr marL="2286000" lvl="4" indent="-342900" algn="l">
              <a:spcBef>
                <a:spcPts val="360"/>
              </a:spcBef>
              <a:spcAft>
                <a:spcPts val="0"/>
              </a:spcAft>
              <a:buClr>
                <a:srgbClr val="F8F8F8"/>
              </a:buClr>
              <a:buSzPts val="1800"/>
              <a:buFont typeface="Corsiva"/>
              <a:buChar char="»"/>
              <a:defRPr sz="1800"/>
            </a:lvl5pPr>
            <a:lvl6pPr marL="2743200" lvl="5" indent="-342900" algn="l">
              <a:spcBef>
                <a:spcPts val="360"/>
              </a:spcBef>
              <a:spcAft>
                <a:spcPts val="0"/>
              </a:spcAft>
              <a:buClr>
                <a:srgbClr val="F8F8F8"/>
              </a:buClr>
              <a:buSzPts val="1800"/>
              <a:buFont typeface="Corsiva"/>
              <a:buChar char="»"/>
              <a:defRPr sz="1800"/>
            </a:lvl6pPr>
            <a:lvl7pPr marL="3200400" lvl="6" indent="-342900" algn="l">
              <a:spcBef>
                <a:spcPts val="360"/>
              </a:spcBef>
              <a:spcAft>
                <a:spcPts val="0"/>
              </a:spcAft>
              <a:buClr>
                <a:srgbClr val="F8F8F8"/>
              </a:buClr>
              <a:buSzPts val="1800"/>
              <a:buFont typeface="Corsiva"/>
              <a:buChar char="»"/>
              <a:defRPr sz="1800"/>
            </a:lvl7pPr>
            <a:lvl8pPr marL="3657600" lvl="7" indent="-342900" algn="l">
              <a:spcBef>
                <a:spcPts val="360"/>
              </a:spcBef>
              <a:spcAft>
                <a:spcPts val="0"/>
              </a:spcAft>
              <a:buClr>
                <a:srgbClr val="F8F8F8"/>
              </a:buClr>
              <a:buSzPts val="1800"/>
              <a:buFont typeface="Corsiva"/>
              <a:buChar char="»"/>
              <a:defRPr sz="1800"/>
            </a:lvl8pPr>
            <a:lvl9pPr marL="4114800" lvl="8" indent="-342900" algn="l">
              <a:spcBef>
                <a:spcPts val="360"/>
              </a:spcBef>
              <a:spcAft>
                <a:spcPts val="0"/>
              </a:spcAft>
              <a:buClr>
                <a:srgbClr val="F8F8F8"/>
              </a:buClr>
              <a:buSzPts val="1800"/>
              <a:buFont typeface="Corsiva"/>
              <a:buChar char="»"/>
              <a:defRPr sz="1800"/>
            </a:lvl9pPr>
          </a:lstStyle>
          <a:p>
            <a:endParaRPr/>
          </a:p>
        </p:txBody>
      </p:sp>
      <p:sp>
        <p:nvSpPr>
          <p:cNvPr id="69" name="Google Shape;69;p10"/>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228600" y="152400"/>
            <a:ext cx="8610600" cy="9906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1pPr>
            <a:lvl2pPr marR="0" lvl="1"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2pPr>
            <a:lvl3pPr marR="0" lvl="2"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3pPr>
            <a:lvl4pPr marR="0" lvl="3"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4pPr>
            <a:lvl5pPr marR="0" lvl="4"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5pPr>
            <a:lvl6pPr marR="0" lvl="5"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6pPr>
            <a:lvl7pPr marR="0" lvl="6"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7pPr>
            <a:lvl8pPr marR="0" lvl="7"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8pPr>
            <a:lvl9pPr marR="0" lvl="8"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9pPr>
          </a:lstStyle>
          <a:p>
            <a:endParaRPr/>
          </a:p>
        </p:txBody>
      </p:sp>
      <p:sp>
        <p:nvSpPr>
          <p:cNvPr id="11" name="Google Shape;11;p1"/>
          <p:cNvSpPr txBox="1">
            <a:spLocks noGrp="1"/>
          </p:cNvSpPr>
          <p:nvPr>
            <p:ph type="body" idx="1"/>
          </p:nvPr>
        </p:nvSpPr>
        <p:spPr>
          <a:xfrm>
            <a:off x="304800" y="1371600"/>
            <a:ext cx="8534400" cy="47244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rgbClr val="F8F8F8"/>
              </a:buClr>
              <a:buSzPts val="3200"/>
              <a:buFont typeface="Corsiva"/>
              <a:buChar char="•"/>
              <a:defRPr sz="3200" b="0" i="0" u="none" strike="noStrike" cap="none">
                <a:solidFill>
                  <a:srgbClr val="F8F8F8"/>
                </a:solidFill>
                <a:latin typeface="Corsiva"/>
                <a:ea typeface="Corsiva"/>
                <a:cs typeface="Corsiva"/>
                <a:sym typeface="Corsiva"/>
              </a:defRPr>
            </a:lvl1pPr>
            <a:lvl2pPr marL="914400" marR="0" lvl="1" indent="-406400" algn="l" rtl="0">
              <a:spcBef>
                <a:spcPts val="560"/>
              </a:spcBef>
              <a:spcAft>
                <a:spcPts val="0"/>
              </a:spcAft>
              <a:buClr>
                <a:srgbClr val="F8F8F8"/>
              </a:buClr>
              <a:buSzPts val="2800"/>
              <a:buFont typeface="Corsiva"/>
              <a:buChar char="–"/>
              <a:defRPr sz="2800" b="0" i="0" u="none" strike="noStrike" cap="none">
                <a:solidFill>
                  <a:srgbClr val="F8F8F8"/>
                </a:solidFill>
                <a:latin typeface="Corsiva"/>
                <a:ea typeface="Corsiva"/>
                <a:cs typeface="Corsiva"/>
                <a:sym typeface="Corsiva"/>
              </a:defRPr>
            </a:lvl2pPr>
            <a:lvl3pPr marL="1371600" marR="0" lvl="2" indent="-381000" algn="l" rtl="0">
              <a:spcBef>
                <a:spcPts val="480"/>
              </a:spcBef>
              <a:spcAft>
                <a:spcPts val="0"/>
              </a:spcAft>
              <a:buClr>
                <a:srgbClr val="F8F8F8"/>
              </a:buClr>
              <a:buSzPts val="2400"/>
              <a:buFont typeface="Corsiva"/>
              <a:buChar char="•"/>
              <a:defRPr sz="2400" b="0" i="0" u="none" strike="noStrike" cap="none">
                <a:solidFill>
                  <a:srgbClr val="F8F8F8"/>
                </a:solidFill>
                <a:latin typeface="Corsiva"/>
                <a:ea typeface="Corsiva"/>
                <a:cs typeface="Corsiva"/>
                <a:sym typeface="Corsiva"/>
              </a:defRPr>
            </a:lvl3pPr>
            <a:lvl4pPr marL="1828800" marR="0" lvl="3" indent="-355600" algn="l" rtl="0">
              <a:spcBef>
                <a:spcPts val="400"/>
              </a:spcBef>
              <a:spcAft>
                <a:spcPts val="0"/>
              </a:spcAft>
              <a:buClr>
                <a:srgbClr val="F8F8F8"/>
              </a:buClr>
              <a:buSzPts val="2000"/>
              <a:buFont typeface="Corsiva"/>
              <a:buChar char="–"/>
              <a:defRPr sz="2000" b="0" i="0" u="none" strike="noStrike" cap="none">
                <a:solidFill>
                  <a:srgbClr val="F8F8F8"/>
                </a:solidFill>
                <a:latin typeface="Corsiva"/>
                <a:ea typeface="Corsiva"/>
                <a:cs typeface="Corsiva"/>
                <a:sym typeface="Corsiva"/>
              </a:defRPr>
            </a:lvl4pPr>
            <a:lvl5pPr marL="2286000" marR="0" lvl="4" indent="-355600" algn="l" rtl="0">
              <a:spcBef>
                <a:spcPts val="400"/>
              </a:spcBef>
              <a:spcAft>
                <a:spcPts val="0"/>
              </a:spcAft>
              <a:buClr>
                <a:srgbClr val="F8F8F8"/>
              </a:buClr>
              <a:buSzPts val="2000"/>
              <a:buFont typeface="Corsiva"/>
              <a:buChar char="»"/>
              <a:defRPr sz="2000" b="0" i="0" u="none" strike="noStrike" cap="none">
                <a:solidFill>
                  <a:srgbClr val="F8F8F8"/>
                </a:solidFill>
                <a:latin typeface="Corsiva"/>
                <a:ea typeface="Corsiva"/>
                <a:cs typeface="Corsiva"/>
                <a:sym typeface="Corsiva"/>
              </a:defRPr>
            </a:lvl5pPr>
            <a:lvl6pPr marL="2743200" marR="0" lvl="5" indent="-355600" algn="l" rtl="0">
              <a:spcBef>
                <a:spcPts val="400"/>
              </a:spcBef>
              <a:spcAft>
                <a:spcPts val="0"/>
              </a:spcAft>
              <a:buClr>
                <a:srgbClr val="F8F8F8"/>
              </a:buClr>
              <a:buSzPts val="2000"/>
              <a:buFont typeface="Corsiva"/>
              <a:buChar char="»"/>
              <a:defRPr sz="2000" b="0" i="0" u="none" strike="noStrike" cap="none">
                <a:solidFill>
                  <a:srgbClr val="F8F8F8"/>
                </a:solidFill>
                <a:latin typeface="Corsiva"/>
                <a:ea typeface="Corsiva"/>
                <a:cs typeface="Corsiva"/>
                <a:sym typeface="Corsiva"/>
              </a:defRPr>
            </a:lvl6pPr>
            <a:lvl7pPr marL="3200400" marR="0" lvl="6" indent="-355600" algn="l" rtl="0">
              <a:spcBef>
                <a:spcPts val="400"/>
              </a:spcBef>
              <a:spcAft>
                <a:spcPts val="0"/>
              </a:spcAft>
              <a:buClr>
                <a:srgbClr val="F8F8F8"/>
              </a:buClr>
              <a:buSzPts val="2000"/>
              <a:buFont typeface="Corsiva"/>
              <a:buChar char="»"/>
              <a:defRPr sz="2000" b="0" i="0" u="none" strike="noStrike" cap="none">
                <a:solidFill>
                  <a:srgbClr val="F8F8F8"/>
                </a:solidFill>
                <a:latin typeface="Corsiva"/>
                <a:ea typeface="Corsiva"/>
                <a:cs typeface="Corsiva"/>
                <a:sym typeface="Corsiva"/>
              </a:defRPr>
            </a:lvl7pPr>
            <a:lvl8pPr marL="3657600" marR="0" lvl="7" indent="-355600" algn="l" rtl="0">
              <a:spcBef>
                <a:spcPts val="400"/>
              </a:spcBef>
              <a:spcAft>
                <a:spcPts val="0"/>
              </a:spcAft>
              <a:buClr>
                <a:srgbClr val="F8F8F8"/>
              </a:buClr>
              <a:buSzPts val="2000"/>
              <a:buFont typeface="Corsiva"/>
              <a:buChar char="»"/>
              <a:defRPr sz="2000" b="0" i="0" u="none" strike="noStrike" cap="none">
                <a:solidFill>
                  <a:srgbClr val="F8F8F8"/>
                </a:solidFill>
                <a:latin typeface="Corsiva"/>
                <a:ea typeface="Corsiva"/>
                <a:cs typeface="Corsiva"/>
                <a:sym typeface="Corsiva"/>
              </a:defRPr>
            </a:lvl8pPr>
            <a:lvl9pPr marL="4114800" marR="0" lvl="8" indent="-355600" algn="l" rtl="0">
              <a:spcBef>
                <a:spcPts val="400"/>
              </a:spcBef>
              <a:spcAft>
                <a:spcPts val="0"/>
              </a:spcAft>
              <a:buClr>
                <a:srgbClr val="F8F8F8"/>
              </a:buClr>
              <a:buSzPts val="2000"/>
              <a:buFont typeface="Corsiva"/>
              <a:buChar char="»"/>
              <a:defRPr sz="2000" b="0" i="0" u="none" strike="noStrike" cap="none">
                <a:solidFill>
                  <a:srgbClr val="F8F8F8"/>
                </a:solidFill>
                <a:latin typeface="Corsiva"/>
                <a:ea typeface="Corsiva"/>
                <a:cs typeface="Corsiva"/>
                <a:sym typeface="Corsiva"/>
              </a:defRPr>
            </a:lvl9pPr>
          </a:lstStyle>
          <a:p>
            <a:endParaRPr/>
          </a:p>
        </p:txBody>
      </p:sp>
      <p:sp>
        <p:nvSpPr>
          <p:cNvPr id="12" name="Google Shape;12;p1"/>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F8F8F8"/>
                </a:solidFill>
                <a:latin typeface="Corsiva"/>
                <a:ea typeface="Corsiva"/>
                <a:cs typeface="Corsiva"/>
                <a:sym typeface="Corsiva"/>
              </a:defRPr>
            </a:lvl1pPr>
            <a:lvl2pPr marR="0" lvl="1"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13" name="Google Shape;13;p1"/>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SzPts val="1400"/>
              <a:buNone/>
              <a:defRPr sz="1400" b="0" i="0" u="none" strike="noStrike" cap="none">
                <a:solidFill>
                  <a:srgbClr val="F8F8F8"/>
                </a:solidFill>
                <a:latin typeface="Corsiva"/>
                <a:ea typeface="Corsiva"/>
                <a:cs typeface="Corsiva"/>
                <a:sym typeface="Corsiva"/>
              </a:defRPr>
            </a:lvl1pPr>
            <a:lvl2pPr marR="0" lvl="1"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14" name="Google Shape;14;p1"/>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228600" y="100012"/>
            <a:ext cx="8815387" cy="1285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&amp;F.module2…part4…digital forensics</a:t>
            </a:r>
            <a:endParaRPr/>
          </a:p>
        </p:txBody>
      </p:sp>
      <p:sp>
        <p:nvSpPr>
          <p:cNvPr id="101" name="Google Shape;101;p15"/>
          <p:cNvSpPr txBox="1">
            <a:spLocks noGrp="1"/>
          </p:cNvSpPr>
          <p:nvPr>
            <p:ph type="body" idx="1"/>
          </p:nvPr>
        </p:nvSpPr>
        <p:spPr>
          <a:xfrm>
            <a:off x="100012" y="304800"/>
            <a:ext cx="8905875" cy="64531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2800"/>
              <a:buFont typeface="Times New Roman"/>
              <a:buNone/>
            </a:pPr>
            <a:r>
              <a:rPr lang="en-US" sz="2400" b="0" i="0" u="none" dirty="0">
                <a:solidFill>
                  <a:srgbClr val="F8F8F8"/>
                </a:solidFill>
                <a:latin typeface="Times New Roman"/>
                <a:ea typeface="Times New Roman"/>
                <a:cs typeface="Times New Roman"/>
                <a:sym typeface="Times New Roman"/>
              </a:rPr>
              <a:t>2) The chain of custody from</a:t>
            </a:r>
            <a:endParaRPr sz="2800" dirty="0"/>
          </a:p>
          <a:p>
            <a:pPr marL="0" marR="0" lvl="0" indent="0" algn="l" rtl="0">
              <a:lnSpc>
                <a:spcPct val="100000"/>
              </a:lnSpc>
              <a:spcBef>
                <a:spcPts val="560"/>
              </a:spcBef>
              <a:spcAft>
                <a:spcPts val="0"/>
              </a:spcAft>
              <a:buClr>
                <a:srgbClr val="F8F8F8"/>
              </a:buClr>
              <a:buSzPts val="2800"/>
              <a:buFont typeface="Times New Roman"/>
              <a:buNone/>
            </a:pPr>
            <a:r>
              <a:rPr lang="en-US" sz="2400" b="0" i="1" u="none" dirty="0">
                <a:solidFill>
                  <a:srgbClr val="F8F8F8"/>
                </a:solidFill>
                <a:latin typeface="Times New Roman"/>
                <a:ea typeface="Times New Roman"/>
                <a:cs typeface="Times New Roman"/>
                <a:sym typeface="Times New Roman"/>
              </a:rPr>
              <a:t>2.1) What is the evidence: </a:t>
            </a:r>
            <a:r>
              <a:rPr lang="en-US" sz="2400" b="0" i="0" u="none" dirty="0">
                <a:solidFill>
                  <a:srgbClr val="F8F8F8"/>
                </a:solidFill>
                <a:latin typeface="Times New Roman"/>
                <a:ea typeface="Times New Roman"/>
                <a:cs typeface="Times New Roman"/>
                <a:sym typeface="Times New Roman"/>
              </a:rPr>
              <a:t>it can include file names, in case of Hardware information includes serial number, asset ID, hostname, photos, description.</a:t>
            </a:r>
            <a:endParaRPr sz="2800" dirty="0"/>
          </a:p>
          <a:p>
            <a:pPr marL="0" marR="0" lvl="0" indent="0" algn="l" rtl="0">
              <a:lnSpc>
                <a:spcPct val="100000"/>
              </a:lnSpc>
              <a:spcBef>
                <a:spcPts val="560"/>
              </a:spcBef>
              <a:spcAft>
                <a:spcPts val="0"/>
              </a:spcAft>
              <a:buClr>
                <a:srgbClr val="F8F8F8"/>
              </a:buClr>
              <a:buSzPts val="2800"/>
              <a:buFont typeface="Times New Roman"/>
              <a:buNone/>
            </a:pPr>
            <a:r>
              <a:rPr lang="en-US" sz="2400" b="0" i="1" u="none" dirty="0">
                <a:solidFill>
                  <a:srgbClr val="F8F8F8"/>
                </a:solidFill>
                <a:latin typeface="Times New Roman"/>
                <a:ea typeface="Times New Roman"/>
                <a:cs typeface="Times New Roman"/>
                <a:sym typeface="Times New Roman"/>
              </a:rPr>
              <a:t>2.2) How did you get it</a:t>
            </a:r>
            <a:r>
              <a:rPr lang="en-US" sz="2400" b="0" i="0" u="none" dirty="0">
                <a:solidFill>
                  <a:srgbClr val="F8F8F8"/>
                </a:solidFill>
                <a:latin typeface="Times New Roman"/>
                <a:ea typeface="Times New Roman"/>
                <a:cs typeface="Times New Roman"/>
                <a:sym typeface="Times New Roman"/>
              </a:rPr>
              <a:t>: tagged with other data, retrieved from damaged devices, obtained from computer memory and so on</a:t>
            </a:r>
            <a:endParaRPr sz="2800" dirty="0"/>
          </a:p>
          <a:p>
            <a:pPr marL="0" marR="0" lvl="0" indent="0" algn="l" rtl="0">
              <a:lnSpc>
                <a:spcPct val="100000"/>
              </a:lnSpc>
              <a:spcBef>
                <a:spcPts val="560"/>
              </a:spcBef>
              <a:spcAft>
                <a:spcPts val="0"/>
              </a:spcAft>
              <a:buClr>
                <a:srgbClr val="F8F8F8"/>
              </a:buClr>
              <a:buSzPts val="2800"/>
              <a:buFont typeface="Times New Roman"/>
              <a:buNone/>
            </a:pPr>
            <a:r>
              <a:rPr lang="en-US" sz="2400" b="0" i="1" u="none" dirty="0">
                <a:solidFill>
                  <a:srgbClr val="F8F8F8"/>
                </a:solidFill>
                <a:latin typeface="Times New Roman"/>
                <a:ea typeface="Times New Roman"/>
                <a:cs typeface="Times New Roman"/>
                <a:sym typeface="Times New Roman"/>
              </a:rPr>
              <a:t>2.3)When it was collected</a:t>
            </a:r>
            <a:r>
              <a:rPr lang="en-US" sz="2400" b="0" i="0" u="none" dirty="0">
                <a:solidFill>
                  <a:srgbClr val="F8F8F8"/>
                </a:solidFill>
                <a:latin typeface="Times New Roman"/>
                <a:ea typeface="Times New Roman"/>
                <a:cs typeface="Times New Roman"/>
                <a:sym typeface="Times New Roman"/>
              </a:rPr>
              <a:t>: time and date </a:t>
            </a:r>
            <a:endParaRPr sz="2800" dirty="0"/>
          </a:p>
          <a:p>
            <a:pPr marL="0" marR="0" lvl="0" indent="0" algn="l" rtl="0">
              <a:lnSpc>
                <a:spcPct val="100000"/>
              </a:lnSpc>
              <a:spcBef>
                <a:spcPts val="560"/>
              </a:spcBef>
              <a:spcAft>
                <a:spcPts val="0"/>
              </a:spcAft>
              <a:buClr>
                <a:srgbClr val="F8F8F8"/>
              </a:buClr>
              <a:buSzPts val="2800"/>
              <a:buFont typeface="Times New Roman"/>
              <a:buNone/>
            </a:pPr>
            <a:r>
              <a:rPr lang="en-US" sz="2400" b="0" i="1" u="none" dirty="0">
                <a:solidFill>
                  <a:srgbClr val="F8F8F8"/>
                </a:solidFill>
                <a:latin typeface="Times New Roman"/>
                <a:ea typeface="Times New Roman"/>
                <a:cs typeface="Times New Roman"/>
                <a:sym typeface="Times New Roman"/>
              </a:rPr>
              <a:t>2.4)Who has handled it</a:t>
            </a:r>
            <a:r>
              <a:rPr lang="en-US" sz="2400" b="0" i="0" u="none" dirty="0">
                <a:solidFill>
                  <a:srgbClr val="F8F8F8"/>
                </a:solidFill>
                <a:latin typeface="Times New Roman"/>
                <a:ea typeface="Times New Roman"/>
                <a:cs typeface="Times New Roman"/>
                <a:sym typeface="Times New Roman"/>
              </a:rPr>
              <a:t>: who was the investigator and the investigation team</a:t>
            </a:r>
            <a:endParaRPr sz="2800" dirty="0"/>
          </a:p>
          <a:p>
            <a:pPr marL="0" marR="0" lvl="0" indent="0" algn="l" rtl="0">
              <a:lnSpc>
                <a:spcPct val="100000"/>
              </a:lnSpc>
              <a:spcBef>
                <a:spcPts val="560"/>
              </a:spcBef>
              <a:spcAft>
                <a:spcPts val="0"/>
              </a:spcAft>
              <a:buClr>
                <a:srgbClr val="F8F8F8"/>
              </a:buClr>
              <a:buSzPts val="2800"/>
              <a:buFont typeface="Times New Roman"/>
              <a:buNone/>
            </a:pPr>
            <a:r>
              <a:rPr lang="en-US" sz="2400" b="0" i="1" u="none" dirty="0">
                <a:solidFill>
                  <a:srgbClr val="F8F8F8"/>
                </a:solidFill>
                <a:latin typeface="Times New Roman"/>
                <a:ea typeface="Times New Roman"/>
                <a:cs typeface="Times New Roman"/>
                <a:sym typeface="Times New Roman"/>
              </a:rPr>
              <a:t>2.5)Why did that person handle it</a:t>
            </a:r>
            <a:r>
              <a:rPr lang="en-US" sz="2400" b="0" i="0" u="none" dirty="0">
                <a:solidFill>
                  <a:srgbClr val="F8F8F8"/>
                </a:solidFill>
                <a:latin typeface="Times New Roman"/>
                <a:ea typeface="Times New Roman"/>
                <a:cs typeface="Times New Roman"/>
                <a:sym typeface="Times New Roman"/>
              </a:rPr>
              <a:t>: was he authorized, or a hacker</a:t>
            </a:r>
            <a:endParaRPr sz="2800" dirty="0"/>
          </a:p>
          <a:p>
            <a:pPr marL="0" marR="0" lvl="0" indent="0" algn="l" rtl="0">
              <a:lnSpc>
                <a:spcPct val="100000"/>
              </a:lnSpc>
              <a:spcBef>
                <a:spcPts val="560"/>
              </a:spcBef>
              <a:spcAft>
                <a:spcPts val="0"/>
              </a:spcAft>
              <a:buClr>
                <a:srgbClr val="F8F8F8"/>
              </a:buClr>
              <a:buSzPts val="2800"/>
              <a:buFont typeface="Times New Roman"/>
              <a:buNone/>
            </a:pPr>
            <a:r>
              <a:rPr lang="en-US" sz="2400" b="0" i="1" u="none" dirty="0">
                <a:solidFill>
                  <a:srgbClr val="F8F8F8"/>
                </a:solidFill>
                <a:latin typeface="Times New Roman"/>
                <a:ea typeface="Times New Roman"/>
                <a:cs typeface="Times New Roman"/>
                <a:sym typeface="Times New Roman"/>
              </a:rPr>
              <a:t>2.6) Where was it stored</a:t>
            </a:r>
            <a:r>
              <a:rPr lang="en-US" sz="2400" b="0" i="0" u="none" dirty="0">
                <a:solidFill>
                  <a:srgbClr val="F8F8F8"/>
                </a:solidFill>
                <a:latin typeface="Times New Roman"/>
                <a:ea typeface="Times New Roman"/>
                <a:cs typeface="Times New Roman"/>
                <a:sym typeface="Times New Roman"/>
              </a:rPr>
              <a:t>: the location from where the required evidence was obtained. the device and the media in which was stored.</a:t>
            </a:r>
            <a:endParaRPr sz="2800" dirty="0"/>
          </a:p>
          <a:p>
            <a:pPr marL="0" marR="0" lvl="0" indent="0" algn="l" rtl="0">
              <a:lnSpc>
                <a:spcPct val="100000"/>
              </a:lnSpc>
              <a:spcBef>
                <a:spcPts val="560"/>
              </a:spcBef>
              <a:spcAft>
                <a:spcPts val="0"/>
              </a:spcAft>
              <a:buClr>
                <a:srgbClr val="F8F8F8"/>
              </a:buClr>
              <a:buSzPts val="2800"/>
              <a:buFont typeface="Corsiva"/>
              <a:buNone/>
            </a:pPr>
            <a:endParaRPr sz="24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4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4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400" b="0" i="0" u="none" dirty="0">
              <a:solidFill>
                <a:srgbClr val="F8F8F8"/>
              </a:solidFill>
              <a:latin typeface="Times New Roman"/>
              <a:ea typeface="Times New Roman"/>
              <a:cs typeface="Times New Roman"/>
              <a:sym typeface="Times New Roman"/>
            </a:endParaRPr>
          </a:p>
          <a:p>
            <a:pPr marL="342900" marR="0" lvl="0" indent="-165100" algn="l" rtl="0">
              <a:spcBef>
                <a:spcPts val="560"/>
              </a:spcBef>
              <a:spcAft>
                <a:spcPts val="0"/>
              </a:spcAft>
              <a:buClr>
                <a:srgbClr val="F8F8F8"/>
              </a:buClr>
              <a:buSzPts val="2800"/>
              <a:buFont typeface="Corsiva"/>
              <a:buNone/>
            </a:pPr>
            <a:endParaRPr sz="2400" b="0" i="0" u="none" dirty="0">
              <a:solidFill>
                <a:srgbClr val="F8F8F8"/>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a:spLocks noGrp="1"/>
          </p:cNvSpPr>
          <p:nvPr>
            <p:ph type="title"/>
          </p:nvPr>
        </p:nvSpPr>
        <p:spPr>
          <a:xfrm>
            <a:off x="228600" y="100012"/>
            <a:ext cx="8815387" cy="4333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&amp;F.module2…part4…digital forensics</a:t>
            </a:r>
            <a:endParaRPr/>
          </a:p>
        </p:txBody>
      </p:sp>
      <p:sp>
        <p:nvSpPr>
          <p:cNvPr id="155" name="Google Shape;155;p24"/>
          <p:cNvSpPr txBox="1">
            <a:spLocks noGrp="1"/>
          </p:cNvSpPr>
          <p:nvPr>
            <p:ph type="body" idx="1"/>
          </p:nvPr>
        </p:nvSpPr>
        <p:spPr>
          <a:xfrm>
            <a:off x="100012" y="457200"/>
            <a:ext cx="8905875" cy="6172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6.7) changing the timestamp of the log files, files or folders so as to hide the footsteps of the hacker</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6.8) all network related problems which can affect the computer system in a negative way</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6.9) changing the documentation so as not to map with the original evidence</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6.10) malicious actors use anti forensic tools as forensic tools to hamper the process of investigation</a:t>
            </a:r>
            <a:endParaRPr dirty="0"/>
          </a:p>
          <a:p>
            <a:pPr marL="342900" marR="0" lvl="0" indent="-165100" algn="l" rtl="0">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5"/>
          <p:cNvSpPr txBox="1">
            <a:spLocks noGrp="1"/>
          </p:cNvSpPr>
          <p:nvPr>
            <p:ph type="title"/>
          </p:nvPr>
        </p:nvSpPr>
        <p:spPr>
          <a:xfrm>
            <a:off x="228600" y="100012"/>
            <a:ext cx="8815387" cy="4333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&amp;F.module2…part4…digital forensics</a:t>
            </a:r>
            <a:endParaRPr/>
          </a:p>
        </p:txBody>
      </p:sp>
      <p:sp>
        <p:nvSpPr>
          <p:cNvPr id="161" name="Google Shape;161;p25"/>
          <p:cNvSpPr txBox="1">
            <a:spLocks noGrp="1"/>
          </p:cNvSpPr>
          <p:nvPr>
            <p:ph type="body" idx="1"/>
          </p:nvPr>
        </p:nvSpPr>
        <p:spPr>
          <a:xfrm>
            <a:off x="100012" y="457200"/>
            <a:ext cx="8905875" cy="6172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 7)sub categories of anti-forensic methods</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7.1)Anti-forensics methods are often broken down into several sub-categories to make classification of the various tools and techniques simpler.  the following sub-categories: data hiding, artifact wiping, trail obfuscation and attacks against the CF (computer forensics) processes and tools. Attacks against forensics tools directly has also been called counter-forensics.</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7.2)Data hiding: is the process of making data difficult to find while also keeping it accessible for future use. Some of the more common forms of data hiding include encryption, steganography and other various forms of hardware/software based data concealment. Each of the different data hiding methods makes digital forensic examinations difficult……</a:t>
            </a:r>
            <a:endParaRPr dirty="0"/>
          </a:p>
          <a:p>
            <a:pPr marL="342900" marR="0" lvl="0" indent="-165100" algn="l" rtl="0">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6"/>
          <p:cNvSpPr txBox="1">
            <a:spLocks noGrp="1"/>
          </p:cNvSpPr>
          <p:nvPr>
            <p:ph type="title"/>
          </p:nvPr>
        </p:nvSpPr>
        <p:spPr>
          <a:xfrm>
            <a:off x="228600" y="100012"/>
            <a:ext cx="8815387" cy="4333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&amp;F.module2…part4…digital forensics</a:t>
            </a:r>
            <a:endParaRPr/>
          </a:p>
        </p:txBody>
      </p:sp>
      <p:sp>
        <p:nvSpPr>
          <p:cNvPr id="167" name="Google Shape;167;p26"/>
          <p:cNvSpPr txBox="1">
            <a:spLocks noGrp="1"/>
          </p:cNvSpPr>
          <p:nvPr>
            <p:ph type="body" idx="1"/>
          </p:nvPr>
        </p:nvSpPr>
        <p:spPr>
          <a:xfrm>
            <a:off x="100012" y="457200"/>
            <a:ext cx="8905875" cy="6172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7.2)Data hiding:….When the different data hiding methods are combined, they can make a successful forensic investigation nearly impossible.</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7.3)Artifact wiping: The methods used in this are tasked with permanently eliminating particular files or entire file systems. This can be accomplished through the use of a variety of methods that include disk cleaning utilities, file wiping utilities and disk degaussing/destruction techniques.</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7.4)Disk cleaning utilities: it uses a variety of methods to overwrite the existing data on disks. The effectiveness of disk cleaning utilities as anti-forensic tools is often challenged as some believe they are not completely effective. </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7"/>
          <p:cNvSpPr txBox="1">
            <a:spLocks noGrp="1"/>
          </p:cNvSpPr>
          <p:nvPr>
            <p:ph type="title"/>
          </p:nvPr>
        </p:nvSpPr>
        <p:spPr>
          <a:xfrm>
            <a:off x="228600" y="100012"/>
            <a:ext cx="8815387" cy="4333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&amp;F.module2…part4…digital forensics</a:t>
            </a:r>
            <a:endParaRPr/>
          </a:p>
        </p:txBody>
      </p:sp>
      <p:sp>
        <p:nvSpPr>
          <p:cNvPr id="173" name="Google Shape;173;p27"/>
          <p:cNvSpPr txBox="1">
            <a:spLocks noGrp="1"/>
          </p:cNvSpPr>
          <p:nvPr>
            <p:ph type="body" idx="1"/>
          </p:nvPr>
        </p:nvSpPr>
        <p:spPr>
          <a:xfrm>
            <a:off x="100012" y="457200"/>
            <a:ext cx="8905875" cy="6172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7.5)File wiping utilities: it used to delete individual files from an operating system. The advantage of file wiping utilities is that they can accomplish their task in a relatively short amount of time as compared to disk cleaning utilities. They also  leave a much smaller signature than disk cleaning utilities. There are two primary disadvantages of file wiping utilities, first they require user involvement in the process and second some experts believe that file wiping programs </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7.6)Disk degaussing / destruction techniques: it  is a process by which a magnetic field is applied to a digital media device and its previously stored data is erased.</a:t>
            </a:r>
            <a:endParaRPr dirty="0"/>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342900" marR="0" lvl="0" indent="-165100" algn="l" rtl="0">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8"/>
          <p:cNvSpPr txBox="1">
            <a:spLocks noGrp="1"/>
          </p:cNvSpPr>
          <p:nvPr>
            <p:ph type="title"/>
          </p:nvPr>
        </p:nvSpPr>
        <p:spPr>
          <a:xfrm>
            <a:off x="228600" y="100012"/>
            <a:ext cx="8815387" cy="4333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&amp;F.module2…part4…digital forensics</a:t>
            </a:r>
            <a:endParaRPr/>
          </a:p>
        </p:txBody>
      </p:sp>
      <p:sp>
        <p:nvSpPr>
          <p:cNvPr id="179" name="Google Shape;179;p28"/>
          <p:cNvSpPr txBox="1">
            <a:spLocks noGrp="1"/>
          </p:cNvSpPr>
          <p:nvPr>
            <p:ph type="body" idx="1"/>
          </p:nvPr>
        </p:nvSpPr>
        <p:spPr>
          <a:xfrm>
            <a:off x="100012" y="457200"/>
            <a:ext cx="8905875" cy="6172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 8)Ethical issues in digital forensic</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8.1)The meaning of ethic means showing some moral characteristics</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8.2)Then when this is applied to digital forensics it means a set of principles that have to be followed while using a computer.</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8.3)The ethical problems involved in this case can be intellectual property rights of computer resources,  privacy concerns, and effect of the use of computers on the society</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8.4)Thus to stop the ethical problems the investigators must be familiar with and should know certain rules and norms regarding cyber forensic discipline. </a:t>
            </a:r>
            <a:endParaRPr dirty="0"/>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342900" marR="0" lvl="0" indent="-165100" algn="l" rtl="0">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9"/>
          <p:cNvSpPr txBox="1">
            <a:spLocks noGrp="1"/>
          </p:cNvSpPr>
          <p:nvPr>
            <p:ph type="title"/>
          </p:nvPr>
        </p:nvSpPr>
        <p:spPr>
          <a:xfrm>
            <a:off x="228600" y="100012"/>
            <a:ext cx="8815387" cy="4333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&amp;F.module2…part4…digital forensics</a:t>
            </a:r>
            <a:endParaRPr/>
          </a:p>
        </p:txBody>
      </p:sp>
      <p:sp>
        <p:nvSpPr>
          <p:cNvPr id="185" name="Google Shape;185;p29"/>
          <p:cNvSpPr txBox="1">
            <a:spLocks noGrp="1"/>
          </p:cNvSpPr>
          <p:nvPr>
            <p:ph type="body" idx="1"/>
          </p:nvPr>
        </p:nvSpPr>
        <p:spPr>
          <a:xfrm>
            <a:off x="100012" y="457200"/>
            <a:ext cx="8905875" cy="6172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8.5) Some  of these rules are as follows</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8.5.a) Honesty toward investigation: the investigator should follow the standard techniques and methods </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8.5.b)Handle the digital evidence with care: the evidence must be copied accurately and must not be manipulated or tampered.</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8.5.c)Compliance with standard laws and professional norms: during the process of investigation all the required norms in terms of techniques used, method adopted, process followed shown be taken care so that the evidence when presented in the court of law can stand</a:t>
            </a:r>
            <a:endParaRPr dirty="0"/>
          </a:p>
          <a:p>
            <a:pPr marL="342900" marR="0" lvl="0" indent="-165100" algn="l" rtl="0">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0"/>
          <p:cNvSpPr txBox="1">
            <a:spLocks noGrp="1"/>
          </p:cNvSpPr>
          <p:nvPr>
            <p:ph type="title"/>
          </p:nvPr>
        </p:nvSpPr>
        <p:spPr>
          <a:xfrm>
            <a:off x="228600" y="100012"/>
            <a:ext cx="8815387" cy="4333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&amp;F.module2…part4…digital forensics</a:t>
            </a:r>
            <a:endParaRPr/>
          </a:p>
        </p:txBody>
      </p:sp>
      <p:sp>
        <p:nvSpPr>
          <p:cNvPr id="191" name="Google Shape;191;p30"/>
          <p:cNvSpPr txBox="1">
            <a:spLocks noGrp="1"/>
          </p:cNvSpPr>
          <p:nvPr>
            <p:ph type="body" idx="1"/>
          </p:nvPr>
        </p:nvSpPr>
        <p:spPr>
          <a:xfrm>
            <a:off x="100012" y="457200"/>
            <a:ext cx="8905875" cy="6172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 9)Ethical Norms of digital forensic investigation</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There are certain things which the investigator should do, such rules to be followed are called as ethical norms </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a)The investigation should have some contribution towards society and human being</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b) It should not do any harm to others</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c) The investigator should be honest and trustworthy</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d) The decision taken should be should be fair </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e) They should honor the property rights</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f) Should give proper credit ot intellectual property rights</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g) The investigator should give proper respect to others</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h) Should honor confidentiality</a:t>
            </a:r>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342900" marR="0" lvl="0" indent="-165100" algn="l" rtl="0">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1"/>
          <p:cNvSpPr txBox="1">
            <a:spLocks noGrp="1"/>
          </p:cNvSpPr>
          <p:nvPr>
            <p:ph type="title"/>
          </p:nvPr>
        </p:nvSpPr>
        <p:spPr>
          <a:xfrm>
            <a:off x="228600" y="100012"/>
            <a:ext cx="8815387" cy="4333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&amp;F.module2…part4…digital forensics</a:t>
            </a:r>
            <a:endParaRPr/>
          </a:p>
        </p:txBody>
      </p:sp>
      <p:sp>
        <p:nvSpPr>
          <p:cNvPr id="197" name="Google Shape;197;p31"/>
          <p:cNvSpPr txBox="1">
            <a:spLocks noGrp="1"/>
          </p:cNvSpPr>
          <p:nvPr>
            <p:ph type="body" idx="1"/>
          </p:nvPr>
        </p:nvSpPr>
        <p:spPr>
          <a:xfrm>
            <a:off x="100012" y="457200"/>
            <a:ext cx="8905875" cy="6172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10)Unethical norms of digital forensic investigation</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These are the things which the investigator should not do or avoid doing: </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10.1)Upholding or hiding any evidence obtained from crime site</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10.2)should declare any matter or knowledge obtained during investigation</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10.3) should not give any opinion on the evidence obtained or any other matter related to it</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10.4) should not be involved in any unethical or illegal conduct</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10.5) should not take any responsibility beyond his capacity to handle it</a:t>
            </a:r>
            <a:endParaRPr dirty="0"/>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342900" marR="0" lvl="0" indent="-165100" algn="l" rtl="0">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2"/>
          <p:cNvSpPr txBox="1">
            <a:spLocks noGrp="1"/>
          </p:cNvSpPr>
          <p:nvPr>
            <p:ph type="title"/>
          </p:nvPr>
        </p:nvSpPr>
        <p:spPr>
          <a:xfrm>
            <a:off x="228600" y="100012"/>
            <a:ext cx="8815387" cy="4333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&amp;F.module2…part4…digital forensics</a:t>
            </a:r>
            <a:endParaRPr/>
          </a:p>
        </p:txBody>
      </p:sp>
      <p:sp>
        <p:nvSpPr>
          <p:cNvPr id="203" name="Google Shape;203;p32"/>
          <p:cNvSpPr txBox="1">
            <a:spLocks noGrp="1"/>
          </p:cNvSpPr>
          <p:nvPr>
            <p:ph type="body" idx="1"/>
          </p:nvPr>
        </p:nvSpPr>
        <p:spPr>
          <a:xfrm>
            <a:off x="100012" y="457200"/>
            <a:ext cx="8905875" cy="6172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10.6) he should not falsely train or educate others</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10.7) should not do thing which are not within the limits of his jurisdiction or authority</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10.8) should not be biased against his finding during documenting it.</a:t>
            </a:r>
            <a:endParaRPr dirty="0"/>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342900" marR="0" lvl="0" indent="-165100" algn="l" rtl="0">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3"/>
          <p:cNvSpPr txBox="1">
            <a:spLocks noGrp="1"/>
          </p:cNvSpPr>
          <p:nvPr>
            <p:ph type="title"/>
          </p:nvPr>
        </p:nvSpPr>
        <p:spPr>
          <a:xfrm>
            <a:off x="228600" y="152400"/>
            <a:ext cx="8610600" cy="6172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7200"/>
              <a:buFont typeface="Corsiva"/>
              <a:buNone/>
            </a:pPr>
            <a:r>
              <a:rPr lang="en-US" sz="7200" b="0" i="0" u="none">
                <a:solidFill>
                  <a:srgbClr val="F8F8F8"/>
                </a:solidFill>
                <a:latin typeface="Corsiva"/>
                <a:ea typeface="Corsiva"/>
                <a:cs typeface="Corsiva"/>
                <a:sym typeface="Corsiva"/>
              </a:rPr>
              <a:t>THANK YOU</a:t>
            </a:r>
            <a:br>
              <a:rPr lang="en-US" sz="7200" b="0" i="0" u="none">
                <a:solidFill>
                  <a:srgbClr val="F8F8F8"/>
                </a:solidFill>
                <a:latin typeface="Corsiva"/>
                <a:ea typeface="Corsiva"/>
                <a:cs typeface="Corsiva"/>
                <a:sym typeface="Corsiva"/>
              </a:rPr>
            </a:br>
            <a:r>
              <a:rPr lang="en-US" sz="7200" b="0" i="0" u="none">
                <a:solidFill>
                  <a:srgbClr val="F8F8F8"/>
                </a:solidFill>
                <a:latin typeface="Corsiva"/>
                <a:ea typeface="Corsiva"/>
                <a:cs typeface="Corsiva"/>
                <a:sym typeface="Corsiva"/>
              </a:rPr>
              <a:t>For</a:t>
            </a:r>
            <a:br>
              <a:rPr lang="en-US" sz="7200" b="0" i="0" u="none">
                <a:solidFill>
                  <a:srgbClr val="F8F8F8"/>
                </a:solidFill>
                <a:latin typeface="Corsiva"/>
                <a:ea typeface="Corsiva"/>
                <a:cs typeface="Corsiva"/>
                <a:sym typeface="Corsiva"/>
              </a:rPr>
            </a:br>
            <a:r>
              <a:rPr lang="en-US" sz="7200" b="0" i="0" u="none">
                <a:solidFill>
                  <a:srgbClr val="F8F8F8"/>
                </a:solidFill>
                <a:latin typeface="Corsiva"/>
                <a:ea typeface="Corsiva"/>
                <a:cs typeface="Corsiva"/>
                <a:sym typeface="Corsiva"/>
              </a:rPr>
              <a:t>A</a:t>
            </a:r>
            <a:br>
              <a:rPr lang="en-US" sz="7200" b="0" i="0" u="none">
                <a:solidFill>
                  <a:srgbClr val="F8F8F8"/>
                </a:solidFill>
                <a:latin typeface="Corsiva"/>
                <a:ea typeface="Corsiva"/>
                <a:cs typeface="Corsiva"/>
                <a:sym typeface="Corsiva"/>
              </a:rPr>
            </a:br>
            <a:r>
              <a:rPr lang="en-US" sz="7200" b="0" i="0" u="none">
                <a:solidFill>
                  <a:srgbClr val="F8F8F8"/>
                </a:solidFill>
                <a:latin typeface="Corsiva"/>
                <a:ea typeface="Corsiva"/>
                <a:cs typeface="Corsiva"/>
                <a:sym typeface="Corsiva"/>
              </a:rPr>
              <a:t>Patient</a:t>
            </a:r>
            <a:br>
              <a:rPr lang="en-US" sz="7200" b="0" i="0" u="none">
                <a:solidFill>
                  <a:srgbClr val="F8F8F8"/>
                </a:solidFill>
                <a:latin typeface="Corsiva"/>
                <a:ea typeface="Corsiva"/>
                <a:cs typeface="Corsiva"/>
                <a:sym typeface="Corsiva"/>
              </a:rPr>
            </a:br>
            <a:r>
              <a:rPr lang="en-US" sz="7200" b="0" i="0" u="none">
                <a:solidFill>
                  <a:srgbClr val="F8F8F8"/>
                </a:solidFill>
                <a:latin typeface="Corsiva"/>
                <a:ea typeface="Corsiva"/>
                <a:cs typeface="Corsiva"/>
                <a:sym typeface="Corsiva"/>
              </a:rPr>
              <a:t>Hearing</a:t>
            </a:r>
            <a:endParaRPr/>
          </a:p>
        </p:txBody>
      </p:sp>
      <p:sp>
        <p:nvSpPr>
          <p:cNvPr id="209" name="Google Shape;209;p33"/>
          <p:cNvSpPr txBox="1"/>
          <p:nvPr/>
        </p:nvSpPr>
        <p:spPr>
          <a:xfrm>
            <a:off x="0" y="6400800"/>
            <a:ext cx="19050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1400"/>
              <a:buFont typeface="Corsiva"/>
              <a:buNone/>
            </a:pPr>
            <a:r>
              <a:rPr lang="en-US" sz="1400" b="0" i="0" u="none" strike="noStrike" cap="none">
                <a:solidFill>
                  <a:srgbClr val="F8F8F8"/>
                </a:solidFill>
                <a:latin typeface="Corsiva"/>
                <a:ea typeface="Corsiva"/>
                <a:cs typeface="Corsiva"/>
                <a:sym typeface="Corsiva"/>
              </a:rPr>
              <a:t>*</a:t>
            </a:r>
            <a:endParaRPr/>
          </a:p>
        </p:txBody>
      </p:sp>
      <p:sp>
        <p:nvSpPr>
          <p:cNvPr id="210" name="Google Shape;210;p33"/>
          <p:cNvSpPr txBox="1"/>
          <p:nvPr/>
        </p:nvSpPr>
        <p:spPr>
          <a:xfrm>
            <a:off x="8153400" y="6400800"/>
            <a:ext cx="9906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F8F8F8"/>
              </a:buClr>
              <a:buSzPts val="1400"/>
              <a:buFont typeface="Corsiva"/>
              <a:buNone/>
            </a:pPr>
            <a:fld id="{00000000-1234-1234-1234-123412341234}" type="slidenum">
              <a:rPr lang="en-US" sz="1400" b="0" i="0" u="none" strike="noStrike" cap="none">
                <a:solidFill>
                  <a:srgbClr val="F8F8F8"/>
                </a:solidFill>
                <a:latin typeface="Corsiva"/>
                <a:ea typeface="Corsiva"/>
                <a:cs typeface="Corsiva"/>
                <a:sym typeface="Corsiva"/>
              </a:rPr>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228600" y="100012"/>
            <a:ext cx="8815387" cy="4333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&amp;F.module2…part4…digital forensics</a:t>
            </a:r>
            <a:endParaRPr/>
          </a:p>
        </p:txBody>
      </p:sp>
      <p:sp>
        <p:nvSpPr>
          <p:cNvPr id="107" name="Google Shape;107;p16"/>
          <p:cNvSpPr txBox="1">
            <a:spLocks noGrp="1"/>
          </p:cNvSpPr>
          <p:nvPr>
            <p:ph type="body" idx="1"/>
          </p:nvPr>
        </p:nvSpPr>
        <p:spPr>
          <a:xfrm>
            <a:off x="100012" y="457200"/>
            <a:ext cx="8905875" cy="6172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560"/>
              </a:spcBef>
              <a:spcAft>
                <a:spcPts val="0"/>
              </a:spcAft>
              <a:buClr>
                <a:srgbClr val="F8F8F8"/>
              </a:buClr>
              <a:buSzPts val="2800"/>
              <a:buFont typeface="Times New Roman"/>
              <a:buNone/>
            </a:pPr>
            <a:r>
              <a:rPr lang="en-US" sz="2800" b="0" i="1" u="none" dirty="0">
                <a:solidFill>
                  <a:srgbClr val="F8F8F8"/>
                </a:solidFill>
                <a:latin typeface="Times New Roman"/>
                <a:ea typeface="Times New Roman"/>
                <a:cs typeface="Times New Roman"/>
                <a:sym typeface="Times New Roman"/>
              </a:rPr>
              <a:t>2.7) How you transported it</a:t>
            </a:r>
            <a:r>
              <a:rPr lang="en-US" sz="2800" b="0" i="0" u="none" dirty="0">
                <a:solidFill>
                  <a:srgbClr val="F8F8F8"/>
                </a:solidFill>
                <a:latin typeface="Times New Roman"/>
                <a:ea typeface="Times New Roman"/>
                <a:cs typeface="Times New Roman"/>
                <a:sym typeface="Times New Roman"/>
              </a:rPr>
              <a:t>: how is the evidence data transported from the crime scene  to the storage space. This is required to justify that the data acquired is not modified or tampered.</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1" u="none" dirty="0">
                <a:solidFill>
                  <a:srgbClr val="F8F8F8"/>
                </a:solidFill>
                <a:latin typeface="Times New Roman"/>
                <a:ea typeface="Times New Roman"/>
                <a:cs typeface="Times New Roman"/>
                <a:sym typeface="Times New Roman"/>
              </a:rPr>
              <a:t>2.8) How it was tracked</a:t>
            </a:r>
            <a:r>
              <a:rPr lang="en-US" sz="2800" b="0" i="0" u="none" dirty="0">
                <a:solidFill>
                  <a:srgbClr val="F8F8F8"/>
                </a:solidFill>
                <a:latin typeface="Times New Roman"/>
                <a:ea typeface="Times New Roman"/>
                <a:cs typeface="Times New Roman"/>
                <a:sym typeface="Times New Roman"/>
              </a:rPr>
              <a:t>: the techniques and methods used for evidence data collection, whether they are standard so that the data can be presented in the court of law</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1" u="none" dirty="0">
                <a:solidFill>
                  <a:srgbClr val="F8F8F8"/>
                </a:solidFill>
                <a:latin typeface="Times New Roman"/>
                <a:ea typeface="Times New Roman"/>
                <a:cs typeface="Times New Roman"/>
                <a:sym typeface="Times New Roman"/>
              </a:rPr>
              <a:t>2.9) How it was stored: </a:t>
            </a:r>
            <a:r>
              <a:rPr lang="en-US" sz="2800" b="0" i="0" u="none" dirty="0">
                <a:solidFill>
                  <a:srgbClr val="F8F8F8"/>
                </a:solidFill>
                <a:latin typeface="Times New Roman"/>
                <a:ea typeface="Times New Roman"/>
                <a:cs typeface="Times New Roman"/>
                <a:sym typeface="Times New Roman"/>
              </a:rPr>
              <a:t>was is stored in a secured container. What was the medium used?</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1" u="none" dirty="0">
                <a:solidFill>
                  <a:srgbClr val="F8F8F8"/>
                </a:solidFill>
                <a:latin typeface="Times New Roman"/>
                <a:ea typeface="Times New Roman"/>
                <a:cs typeface="Times New Roman"/>
                <a:sym typeface="Times New Roman"/>
              </a:rPr>
              <a:t>2.10) Who has access to the evidence: </a:t>
            </a:r>
            <a:r>
              <a:rPr lang="en-US" sz="2800" b="0" i="0" u="none" dirty="0">
                <a:solidFill>
                  <a:srgbClr val="F8F8F8"/>
                </a:solidFill>
                <a:latin typeface="Times New Roman"/>
                <a:ea typeface="Times New Roman"/>
                <a:cs typeface="Times New Roman"/>
                <a:sym typeface="Times New Roman"/>
              </a:rPr>
              <a:t>the log file is updated as the collected data is handled by the stakeholders</a:t>
            </a:r>
            <a:endParaRPr dirty="0"/>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342900" marR="0" lvl="0" indent="-165100" algn="l" rtl="0">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228600" y="100012"/>
            <a:ext cx="8815387" cy="4333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&amp;F.module2…part4…digital forensics</a:t>
            </a:r>
            <a:endParaRPr/>
          </a:p>
        </p:txBody>
      </p:sp>
      <p:sp>
        <p:nvSpPr>
          <p:cNvPr id="113" name="Google Shape;113;p17"/>
          <p:cNvSpPr txBox="1">
            <a:spLocks noGrp="1"/>
          </p:cNvSpPr>
          <p:nvPr>
            <p:ph type="body" idx="1"/>
          </p:nvPr>
        </p:nvSpPr>
        <p:spPr>
          <a:xfrm>
            <a:off x="100012" y="457200"/>
            <a:ext cx="8905875" cy="6172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3)Procedure to establish the Chain of Custody</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In order to assure the authenticity of the chain of custody, a series of steps must be followed. It is important to note that the more information Forensic expert obtains concerning the evidence, the more authentic is the created chain of custody. the following procedure is followed according to the chain of custody for electronic devices:</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1" u="none" dirty="0">
                <a:solidFill>
                  <a:srgbClr val="F8F8F8"/>
                </a:solidFill>
                <a:latin typeface="Times New Roman"/>
                <a:ea typeface="Times New Roman"/>
                <a:cs typeface="Times New Roman"/>
                <a:sym typeface="Times New Roman"/>
              </a:rPr>
              <a:t>3.1)Save the original material: </a:t>
            </a:r>
            <a:r>
              <a:rPr lang="en-US" sz="2800" b="0" i="0" u="none" dirty="0">
                <a:solidFill>
                  <a:srgbClr val="F8F8F8"/>
                </a:solidFill>
                <a:latin typeface="Times New Roman"/>
                <a:ea typeface="Times New Roman"/>
                <a:cs typeface="Times New Roman"/>
                <a:sym typeface="Times New Roman"/>
              </a:rPr>
              <a:t>the original material to be saved and only its copy to be used for processing.</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1" u="none" dirty="0">
                <a:solidFill>
                  <a:srgbClr val="F8F8F8"/>
                </a:solidFill>
                <a:latin typeface="Times New Roman"/>
                <a:ea typeface="Times New Roman"/>
                <a:cs typeface="Times New Roman"/>
                <a:sym typeface="Times New Roman"/>
              </a:rPr>
              <a:t>3.2)Take photos of the physical evidence: </a:t>
            </a:r>
            <a:r>
              <a:rPr lang="en-US" sz="2800" b="0" i="0" u="none" dirty="0">
                <a:solidFill>
                  <a:srgbClr val="F8F8F8"/>
                </a:solidFill>
                <a:latin typeface="Times New Roman"/>
                <a:ea typeface="Times New Roman"/>
                <a:cs typeface="Times New Roman"/>
                <a:sym typeface="Times New Roman"/>
              </a:rPr>
              <a:t>the photos have to be taken when the case stands so that the crime scene can be regenerated by using the photos </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i="1" dirty="0">
                <a:latin typeface="Times New Roman"/>
                <a:ea typeface="Times New Roman"/>
                <a:cs typeface="Times New Roman"/>
                <a:sym typeface="Times New Roman"/>
              </a:rPr>
              <a:t>3</a:t>
            </a:r>
            <a:r>
              <a:rPr lang="en-US" sz="2800" b="0" i="1" u="none" dirty="0">
                <a:solidFill>
                  <a:srgbClr val="F8F8F8"/>
                </a:solidFill>
                <a:latin typeface="Times New Roman"/>
                <a:ea typeface="Times New Roman"/>
                <a:cs typeface="Times New Roman"/>
                <a:sym typeface="Times New Roman"/>
              </a:rPr>
              <a:t>.3)screenshots of the digital evidence: </a:t>
            </a:r>
            <a:r>
              <a:rPr lang="en-US" sz="2800" b="0" i="0" u="none" dirty="0">
                <a:solidFill>
                  <a:srgbClr val="F8F8F8"/>
                </a:solidFill>
                <a:latin typeface="Times New Roman"/>
                <a:ea typeface="Times New Roman"/>
                <a:cs typeface="Times New Roman"/>
                <a:sym typeface="Times New Roman"/>
              </a:rPr>
              <a:t>they also help to show what had happened during that time of the crime</a:t>
            </a:r>
            <a:endParaRPr dirty="0"/>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342900" marR="0" lvl="0" indent="-165100" algn="l" rtl="0">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228600" y="100012"/>
            <a:ext cx="8815387" cy="4333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&amp;F.module2…part4…digital forensics</a:t>
            </a:r>
            <a:endParaRPr/>
          </a:p>
        </p:txBody>
      </p:sp>
      <p:sp>
        <p:nvSpPr>
          <p:cNvPr id="119" name="Google Shape;119;p18"/>
          <p:cNvSpPr txBox="1">
            <a:spLocks noGrp="1"/>
          </p:cNvSpPr>
          <p:nvPr>
            <p:ph type="body" idx="1"/>
          </p:nvPr>
        </p:nvSpPr>
        <p:spPr>
          <a:xfrm>
            <a:off x="100012" y="457200"/>
            <a:ext cx="8905875" cy="6172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560"/>
              </a:spcBef>
              <a:spcAft>
                <a:spcPts val="0"/>
              </a:spcAft>
              <a:buClr>
                <a:srgbClr val="F8F8F8"/>
              </a:buClr>
              <a:buSzPts val="2800"/>
              <a:buFont typeface="Times New Roman"/>
              <a:buNone/>
            </a:pPr>
            <a:r>
              <a:rPr lang="en-US" sz="2800" b="0" i="1" u="none" dirty="0">
                <a:solidFill>
                  <a:srgbClr val="F8F8F8"/>
                </a:solidFill>
                <a:latin typeface="Times New Roman"/>
                <a:ea typeface="Times New Roman"/>
                <a:cs typeface="Times New Roman"/>
                <a:sym typeface="Times New Roman"/>
              </a:rPr>
              <a:t>3.4) </a:t>
            </a:r>
            <a:r>
              <a:rPr lang="en-US" sz="2800" b="0" i="0" u="none" dirty="0">
                <a:solidFill>
                  <a:srgbClr val="F8F8F8"/>
                </a:solidFill>
                <a:latin typeface="Times New Roman"/>
                <a:ea typeface="Times New Roman"/>
                <a:cs typeface="Times New Roman"/>
                <a:sym typeface="Times New Roman"/>
              </a:rPr>
              <a:t>Document date, time, and any other information on the receipt of the evidence.</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1" u="none" dirty="0">
                <a:solidFill>
                  <a:srgbClr val="F8F8F8"/>
                </a:solidFill>
                <a:latin typeface="Times New Roman"/>
                <a:ea typeface="Times New Roman"/>
                <a:cs typeface="Times New Roman"/>
                <a:sym typeface="Times New Roman"/>
              </a:rPr>
              <a:t>3.5) Inject a bit-for-bit clone of digital evidence content into forensic computers.: </a:t>
            </a:r>
            <a:r>
              <a:rPr lang="en-US" sz="2800" b="0" i="0" u="none" dirty="0">
                <a:solidFill>
                  <a:srgbClr val="F8F8F8"/>
                </a:solidFill>
                <a:latin typeface="Times New Roman"/>
                <a:ea typeface="Times New Roman"/>
                <a:cs typeface="Times New Roman"/>
                <a:sym typeface="Times New Roman"/>
              </a:rPr>
              <a:t>this is done to find the effect and evaluate the amount of loss increased by the company</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3.6</a:t>
            </a:r>
            <a:r>
              <a:rPr lang="en-US" sz="2800" b="0" i="1" u="none" dirty="0">
                <a:solidFill>
                  <a:srgbClr val="F8F8F8"/>
                </a:solidFill>
                <a:latin typeface="Times New Roman"/>
                <a:ea typeface="Times New Roman"/>
                <a:cs typeface="Times New Roman"/>
                <a:sym typeface="Times New Roman"/>
              </a:rPr>
              <a:t>) Perform a hash test analysis to authenticate the working clone: </a:t>
            </a:r>
            <a:r>
              <a:rPr lang="en-US" sz="2800" b="0" i="0" u="none" dirty="0">
                <a:solidFill>
                  <a:srgbClr val="F8F8F8"/>
                </a:solidFill>
                <a:latin typeface="Times New Roman"/>
                <a:ea typeface="Times New Roman"/>
                <a:cs typeface="Times New Roman"/>
                <a:sym typeface="Times New Roman"/>
              </a:rPr>
              <a:t>this is done to authenticate the evidence copy with the original</a:t>
            </a:r>
            <a:endParaRPr lang="en-US" dirty="0"/>
          </a:p>
          <a:p>
            <a:pPr marL="0" marR="0" lvl="0" indent="0" algn="l" rtl="0">
              <a:lnSpc>
                <a:spcPct val="100000"/>
              </a:lnSpc>
              <a:spcBef>
                <a:spcPts val="560"/>
              </a:spcBef>
              <a:spcAft>
                <a:spcPts val="0"/>
              </a:spcAft>
              <a:buClr>
                <a:srgbClr val="F8F8F8"/>
              </a:buClr>
              <a:buSzPts val="2800"/>
              <a:buFont typeface="Corsiva"/>
              <a:buNone/>
            </a:pPr>
            <a:endParaRPr lang="en-US"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342900" marR="0" lvl="0" indent="-165100" algn="l" rtl="0">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228600" y="100012"/>
            <a:ext cx="8815387" cy="4333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&amp;F.module2…part4…digital forensics</a:t>
            </a:r>
            <a:endParaRPr/>
          </a:p>
        </p:txBody>
      </p:sp>
      <p:sp>
        <p:nvSpPr>
          <p:cNvPr id="125" name="Google Shape;125;p19"/>
          <p:cNvSpPr txBox="1">
            <a:spLocks noGrp="1"/>
          </p:cNvSpPr>
          <p:nvPr>
            <p:ph type="body" idx="1"/>
          </p:nvPr>
        </p:nvSpPr>
        <p:spPr>
          <a:xfrm>
            <a:off x="119062" y="743338"/>
            <a:ext cx="8905875" cy="6172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2800"/>
              <a:buFont typeface="Times New Roman"/>
              <a:buNone/>
            </a:pPr>
            <a:r>
              <a:rPr lang="en-US" sz="2400" b="0" i="0" u="none" dirty="0">
                <a:solidFill>
                  <a:srgbClr val="F8F8F8"/>
                </a:solidFill>
                <a:latin typeface="Times New Roman"/>
                <a:ea typeface="Times New Roman"/>
                <a:cs typeface="Times New Roman"/>
                <a:sym typeface="Times New Roman"/>
              </a:rPr>
              <a:t>4)How can the Chain of Custody be assured?</a:t>
            </a:r>
            <a:endParaRPr lang="en-US" sz="2800" dirty="0"/>
          </a:p>
          <a:p>
            <a:pPr marL="0" marR="0" lvl="0" indent="0" algn="l" rtl="0">
              <a:lnSpc>
                <a:spcPct val="100000"/>
              </a:lnSpc>
              <a:spcBef>
                <a:spcPts val="560"/>
              </a:spcBef>
              <a:spcAft>
                <a:spcPts val="0"/>
              </a:spcAft>
              <a:buClr>
                <a:srgbClr val="F8F8F8"/>
              </a:buClr>
              <a:buSzPts val="2800"/>
              <a:buFont typeface="Times New Roman"/>
              <a:buNone/>
            </a:pPr>
            <a:r>
              <a:rPr lang="en-US" sz="2400" b="0" i="0" u="none" dirty="0">
                <a:solidFill>
                  <a:srgbClr val="F8F8F8"/>
                </a:solidFill>
                <a:latin typeface="Times New Roman"/>
                <a:ea typeface="Times New Roman"/>
                <a:cs typeface="Times New Roman"/>
                <a:sym typeface="Times New Roman"/>
              </a:rPr>
              <a:t>A couple of considerations are involved when dealing with digital evidence and Chain of Custody. The most common and globally accepted and practiced best practices are:</a:t>
            </a:r>
            <a:endParaRPr lang="en-US" sz="2800" dirty="0"/>
          </a:p>
          <a:p>
            <a:pPr marL="0" marR="0" lvl="0" indent="0" algn="l" rtl="0">
              <a:lnSpc>
                <a:spcPct val="100000"/>
              </a:lnSpc>
              <a:spcBef>
                <a:spcPts val="560"/>
              </a:spcBef>
              <a:spcAft>
                <a:spcPts val="0"/>
              </a:spcAft>
              <a:buClr>
                <a:srgbClr val="F8F8F8"/>
              </a:buClr>
              <a:buSzPts val="2800"/>
              <a:buFont typeface="Times New Roman"/>
              <a:buNone/>
            </a:pPr>
            <a:r>
              <a:rPr lang="en-US" sz="2400" b="0" i="1" u="none" dirty="0">
                <a:solidFill>
                  <a:srgbClr val="F8F8F8"/>
                </a:solidFill>
                <a:latin typeface="Times New Roman"/>
                <a:ea typeface="Times New Roman"/>
                <a:cs typeface="Times New Roman"/>
                <a:sym typeface="Times New Roman"/>
              </a:rPr>
              <a:t>4.1)Never ever work with the Original Evidence</a:t>
            </a:r>
            <a:r>
              <a:rPr lang="en-US" sz="2400" b="0" i="0" u="none" dirty="0">
                <a:solidFill>
                  <a:srgbClr val="F8F8F8"/>
                </a:solidFill>
                <a:latin typeface="Times New Roman"/>
                <a:ea typeface="Times New Roman"/>
                <a:cs typeface="Times New Roman"/>
                <a:sym typeface="Times New Roman"/>
              </a:rPr>
              <a:t>:  for digital evidence, the forensic expert has to make a full copy of the evidence for forensic analysis. This is required when errors are made to working copies or comparisons need to be done, then the original copy is required.</a:t>
            </a:r>
            <a:endParaRPr sz="2800" dirty="0"/>
          </a:p>
          <a:p>
            <a:pPr marL="0" marR="0" lvl="0" indent="0" algn="l" rtl="0">
              <a:lnSpc>
                <a:spcPct val="100000"/>
              </a:lnSpc>
              <a:spcBef>
                <a:spcPts val="560"/>
              </a:spcBef>
              <a:spcAft>
                <a:spcPts val="0"/>
              </a:spcAft>
              <a:buClr>
                <a:srgbClr val="F8F8F8"/>
              </a:buClr>
              <a:buSzPts val="2800"/>
              <a:buFont typeface="Times New Roman"/>
              <a:buNone/>
            </a:pPr>
            <a:r>
              <a:rPr lang="en-US" sz="2400" b="0" i="1" u="none" dirty="0">
                <a:solidFill>
                  <a:srgbClr val="F8F8F8"/>
                </a:solidFill>
                <a:latin typeface="Times New Roman"/>
                <a:ea typeface="Times New Roman"/>
                <a:cs typeface="Times New Roman"/>
                <a:sym typeface="Times New Roman"/>
              </a:rPr>
              <a:t>4.2)Ensuring storage media is sterilized:  </a:t>
            </a:r>
            <a:r>
              <a:rPr lang="en-US" sz="2400" b="0" i="0" u="none" dirty="0">
                <a:solidFill>
                  <a:srgbClr val="F8F8F8"/>
                </a:solidFill>
                <a:latin typeface="Times New Roman"/>
                <a:ea typeface="Times New Roman"/>
                <a:cs typeface="Times New Roman"/>
                <a:sym typeface="Times New Roman"/>
              </a:rPr>
              <a:t>the examiner’s storage device must be forensically clean when acquiring the evidence. if the examiner’s storage media is infected with malware, then the malware can escape into the machine being examined and all of the evidence can eventually get compromised.</a:t>
            </a:r>
            <a:endParaRPr sz="2800" dirty="0"/>
          </a:p>
          <a:p>
            <a:pPr marL="0" marR="0" lvl="0" indent="0" algn="l" rtl="0">
              <a:lnSpc>
                <a:spcPct val="100000"/>
              </a:lnSpc>
              <a:spcBef>
                <a:spcPts val="560"/>
              </a:spcBef>
              <a:spcAft>
                <a:spcPts val="0"/>
              </a:spcAft>
              <a:buClr>
                <a:srgbClr val="F8F8F8"/>
              </a:buClr>
              <a:buSzPts val="2800"/>
              <a:buFont typeface="Corsiva"/>
              <a:buNone/>
            </a:pPr>
            <a:endParaRPr sz="24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4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4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400" b="0" i="0" u="none" dirty="0">
              <a:solidFill>
                <a:srgbClr val="F8F8F8"/>
              </a:solidFill>
              <a:latin typeface="Times New Roman"/>
              <a:ea typeface="Times New Roman"/>
              <a:cs typeface="Times New Roman"/>
              <a:sym typeface="Times New Roman"/>
            </a:endParaRPr>
          </a:p>
          <a:p>
            <a:pPr marL="342900" marR="0" lvl="0" indent="-165100" algn="l" rtl="0">
              <a:spcBef>
                <a:spcPts val="560"/>
              </a:spcBef>
              <a:spcAft>
                <a:spcPts val="0"/>
              </a:spcAft>
              <a:buClr>
                <a:srgbClr val="F8F8F8"/>
              </a:buClr>
              <a:buSzPts val="2800"/>
              <a:buFont typeface="Corsiva"/>
              <a:buNone/>
            </a:pPr>
            <a:endParaRPr sz="2400" b="0" i="0" u="none" dirty="0">
              <a:solidFill>
                <a:srgbClr val="F8F8F8"/>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228600" y="100012"/>
            <a:ext cx="8815387" cy="4333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&amp;F.module2…part4…digital forensics</a:t>
            </a:r>
            <a:endParaRPr/>
          </a:p>
        </p:txBody>
      </p:sp>
      <p:sp>
        <p:nvSpPr>
          <p:cNvPr id="131" name="Google Shape;131;p20"/>
          <p:cNvSpPr txBox="1">
            <a:spLocks noGrp="1"/>
          </p:cNvSpPr>
          <p:nvPr>
            <p:ph type="body" idx="1"/>
          </p:nvPr>
        </p:nvSpPr>
        <p:spPr>
          <a:xfrm>
            <a:off x="100012" y="457200"/>
            <a:ext cx="8905875" cy="6172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560"/>
              </a:spcBef>
              <a:spcAft>
                <a:spcPts val="0"/>
              </a:spcAft>
              <a:buClr>
                <a:srgbClr val="F8F8F8"/>
              </a:buClr>
              <a:buSzPts val="2800"/>
              <a:buFont typeface="Times New Roman"/>
              <a:buNone/>
            </a:pPr>
            <a:r>
              <a:rPr lang="en-US" sz="2800" b="0" i="1" u="none" dirty="0">
                <a:solidFill>
                  <a:srgbClr val="F8F8F8"/>
                </a:solidFill>
                <a:latin typeface="Times New Roman"/>
                <a:ea typeface="Times New Roman"/>
                <a:cs typeface="Times New Roman"/>
                <a:sym typeface="Times New Roman"/>
              </a:rPr>
              <a:t>4.3) Document any extra scope</a:t>
            </a:r>
            <a:r>
              <a:rPr lang="en-US" sz="2800" b="0" i="0" u="none" dirty="0">
                <a:solidFill>
                  <a:srgbClr val="F8F8F8"/>
                </a:solidFill>
                <a:latin typeface="Times New Roman"/>
                <a:ea typeface="Times New Roman"/>
                <a:cs typeface="Times New Roman"/>
                <a:sym typeface="Times New Roman"/>
              </a:rPr>
              <a:t>: During the process of examination, it is important to document all such information that is beyond the scope of current legal authority. A comprehensive report must contain following sections. Identity of the reporting agency, Case identifier, Case investigator, Identity of the submitter, Date of receipt, Date of report, Descriptive list of items submitted for examination which includes the serial number, make, and model, Identity and signature of the examiner, Brief description of steps taken during the examination like, string searches, graphics image searches, and recovering erased files and Results.</a:t>
            </a:r>
            <a:endParaRPr dirty="0"/>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342900" marR="0" lvl="0" indent="-165100" algn="l" rtl="0">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228600" y="100012"/>
            <a:ext cx="8815387" cy="4333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&amp;F.module2…part4…digital forensics</a:t>
            </a:r>
            <a:endParaRPr/>
          </a:p>
        </p:txBody>
      </p:sp>
      <p:sp>
        <p:nvSpPr>
          <p:cNvPr id="137" name="Google Shape;137;p21"/>
          <p:cNvSpPr txBox="1">
            <a:spLocks noGrp="1"/>
          </p:cNvSpPr>
          <p:nvPr>
            <p:ph type="body" idx="1"/>
          </p:nvPr>
        </p:nvSpPr>
        <p:spPr>
          <a:xfrm>
            <a:off x="100012" y="457200"/>
            <a:ext cx="8905875" cy="6172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560"/>
              </a:spcBef>
              <a:spcAft>
                <a:spcPts val="0"/>
              </a:spcAft>
              <a:buClr>
                <a:srgbClr val="F8F8F8"/>
              </a:buClr>
              <a:buSzPts val="2800"/>
              <a:buFont typeface="Times New Roman"/>
              <a:buNone/>
            </a:pPr>
            <a:r>
              <a:rPr lang="en-US" sz="2800" b="0" i="1" u="none" dirty="0">
                <a:solidFill>
                  <a:srgbClr val="F8F8F8"/>
                </a:solidFill>
                <a:latin typeface="Times New Roman"/>
                <a:ea typeface="Times New Roman"/>
                <a:cs typeface="Times New Roman"/>
                <a:sym typeface="Times New Roman"/>
              </a:rPr>
              <a:t>4.4)Consider the safety of the personnel at the scene</a:t>
            </a:r>
            <a:r>
              <a:rPr lang="en-US" sz="2800" b="0" i="0" u="none" dirty="0">
                <a:solidFill>
                  <a:srgbClr val="F8F8F8"/>
                </a:solidFill>
                <a:latin typeface="Times New Roman"/>
                <a:ea typeface="Times New Roman"/>
                <a:cs typeface="Times New Roman"/>
                <a:sym typeface="Times New Roman"/>
              </a:rPr>
              <a:t>: It is very important to ensure that the crime scene is fully secure before and during the search. In some cases, the examiner may only be able to do the following while onsite:</a:t>
            </a:r>
            <a:endParaRPr dirty="0"/>
          </a:p>
          <a:p>
            <a:pPr marL="0" marR="0" lvl="0" indent="0" algn="l" rtl="0">
              <a:lnSpc>
                <a:spcPct val="100000"/>
              </a:lnSpc>
              <a:spcBef>
                <a:spcPts val="560"/>
              </a:spcBef>
              <a:spcAft>
                <a:spcPts val="0"/>
              </a:spcAft>
              <a:buClr>
                <a:srgbClr val="F8F8F8"/>
              </a:buClr>
              <a:buSzPts val="2800"/>
              <a:buFont typeface="Times New Roman"/>
              <a:buNone/>
            </a:pPr>
            <a:r>
              <a:rPr lang="en-US" sz="2800" b="0" i="0" u="none" dirty="0">
                <a:solidFill>
                  <a:srgbClr val="F8F8F8"/>
                </a:solidFill>
                <a:latin typeface="Times New Roman"/>
                <a:ea typeface="Times New Roman"/>
                <a:cs typeface="Times New Roman"/>
                <a:sym typeface="Times New Roman"/>
              </a:rPr>
              <a:t>Identify the number and type of computers, Interview the system administrator and users, Identify and document the types and volume of media which also includes removable media also, Determine if a network is present, Document the information about the location from which the media was removed, Identify offsite storage areas and/or remote computing locations, Identify proprietary software, Determine the operating system in question.</a:t>
            </a:r>
            <a:endParaRPr dirty="0"/>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a:p>
            <a:pPr marL="342900" marR="0" lvl="0" indent="-165100" algn="l" rtl="0">
              <a:spcBef>
                <a:spcPts val="560"/>
              </a:spcBef>
              <a:spcAft>
                <a:spcPts val="0"/>
              </a:spcAft>
              <a:buClr>
                <a:srgbClr val="F8F8F8"/>
              </a:buClr>
              <a:buSzPts val="2800"/>
              <a:buFont typeface="Corsiva"/>
              <a:buNone/>
            </a:pPr>
            <a:endParaRPr sz="2800" b="0" i="0" u="none" dirty="0">
              <a:solidFill>
                <a:srgbClr val="F8F8F8"/>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2"/>
          <p:cNvSpPr txBox="1">
            <a:spLocks noGrp="1"/>
          </p:cNvSpPr>
          <p:nvPr>
            <p:ph type="title"/>
          </p:nvPr>
        </p:nvSpPr>
        <p:spPr>
          <a:xfrm>
            <a:off x="228600" y="100012"/>
            <a:ext cx="8815387" cy="4333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&amp;F.module2…part4…digital forensics</a:t>
            </a:r>
            <a:endParaRPr/>
          </a:p>
        </p:txBody>
      </p:sp>
      <p:sp>
        <p:nvSpPr>
          <p:cNvPr id="143" name="Google Shape;143;p22"/>
          <p:cNvSpPr txBox="1">
            <a:spLocks noGrp="1"/>
          </p:cNvSpPr>
          <p:nvPr>
            <p:ph type="body" idx="1"/>
          </p:nvPr>
        </p:nvSpPr>
        <p:spPr>
          <a:xfrm>
            <a:off x="100012" y="457200"/>
            <a:ext cx="8905875" cy="6172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5)Anti forensic</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5.1)Anti-computer forensics or counter-forensics are techniques used to obstruct forensic analysis</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5.2)Attempts to negatively affect the existence, amount and/or quality of evidence from a crime scene, or make the analysis and examination of evidence difficult or impossible to conduct.</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5.3)the removal, or hiding, of evidence in an attempt to mitigate the effectiveness of a forensics investigation</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5.4)Anti-forensics is more than technology. It is an approach to criminal hacking which states, Make it hard for them to find you and impossible for them to prove they found you. </a:t>
            </a:r>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342900" marR="0" lvl="0" indent="-165100" algn="l" rtl="0">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3"/>
          <p:cNvSpPr txBox="1">
            <a:spLocks noGrp="1"/>
          </p:cNvSpPr>
          <p:nvPr>
            <p:ph type="title"/>
          </p:nvPr>
        </p:nvSpPr>
        <p:spPr>
          <a:xfrm>
            <a:off x="228600" y="100012"/>
            <a:ext cx="8815387" cy="4333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&amp;F.module2…part4…digital forensics</a:t>
            </a:r>
            <a:endParaRPr/>
          </a:p>
        </p:txBody>
      </p:sp>
      <p:sp>
        <p:nvSpPr>
          <p:cNvPr id="149" name="Google Shape;149;p23"/>
          <p:cNvSpPr txBox="1">
            <a:spLocks noGrp="1"/>
          </p:cNvSpPr>
          <p:nvPr>
            <p:ph type="body" idx="1"/>
          </p:nvPr>
        </p:nvSpPr>
        <p:spPr>
          <a:xfrm>
            <a:off x="100012" y="457200"/>
            <a:ext cx="8905875" cy="6172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 6) Purpose and goals of anti forensic</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6.1)Interrupt and stop data collection</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6.2) making the investigation difficult for the investigator</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6.3) delete, compromise or hide the evidence</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6.4) Overwriting all the original data</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6.5)Overwriting individual files</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6.6) Onion routing is a technique used to communicate anonymously over a network where the messages are encrypted in a layered manner. The layered encryption resembles an onion, hence the name. The Onion Router or TOR is used to access the web anonymously, providing hackers with a great option to access the dark web, hide their footprints and launch cyberattacks. </a:t>
            </a:r>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342900" marR="0" lvl="0" indent="-165100" algn="l" rtl="0">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MyBoudoir">
  <a:themeElements>
    <a:clrScheme name="Office Them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TotalTime>
  <Words>2115</Words>
  <Application>Microsoft Office PowerPoint</Application>
  <PresentationFormat>On-screen Show (4:3)</PresentationFormat>
  <Paragraphs>135</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Corsiva</vt:lpstr>
      <vt:lpstr>Times New Roman</vt:lpstr>
      <vt:lpstr>Arial</vt:lpstr>
      <vt:lpstr>MyBoudoir</vt:lpstr>
      <vt:lpstr>EH &amp;F.module2…part4…digital forensics</vt:lpstr>
      <vt:lpstr>EH &amp;F.module2…part4…digital forensics</vt:lpstr>
      <vt:lpstr>EH &amp;F.module2…part4…digital forensics</vt:lpstr>
      <vt:lpstr>EH &amp;F.module2…part4…digital forensics</vt:lpstr>
      <vt:lpstr>EH &amp;F.module2…part4…digital forensics</vt:lpstr>
      <vt:lpstr>EH &amp;F.module2…part4…digital forensics</vt:lpstr>
      <vt:lpstr>EH &amp;F.module2…part4…digital forensics</vt:lpstr>
      <vt:lpstr>EH &amp;F.module2…part4…digital forensics</vt:lpstr>
      <vt:lpstr>EH &amp;F.module2…part4…digital forensics</vt:lpstr>
      <vt:lpstr>EH &amp;F.module2…part4…digital forensics</vt:lpstr>
      <vt:lpstr>EH &amp;F.module2…part4…digital forensics</vt:lpstr>
      <vt:lpstr>EH &amp;F.module2…part4…digital forensics</vt:lpstr>
      <vt:lpstr>EH &amp;F.module2…part4…digital forensics</vt:lpstr>
      <vt:lpstr>EH &amp;F.module2…part4…digital forensics</vt:lpstr>
      <vt:lpstr>EH &amp;F.module2…part4…digital forensics</vt:lpstr>
      <vt:lpstr>EH &amp;F.module2…part4…digital forensics</vt:lpstr>
      <vt:lpstr>EH &amp;F.module2…part4…digital forensics</vt:lpstr>
      <vt:lpstr>EH &amp;F.module2…part4…digital forensics</vt:lpstr>
      <vt:lpstr>THANK YOU For A Patient Hearing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EH &amp;F.module2…part4…digital forensics</dc:title>
  <dc:creator>MANOJS</dc:creator>
  <cp:lastModifiedBy>Sakshi Patil</cp:lastModifiedBy>
  <cp:revision>4</cp:revision>
  <dcterms:modified xsi:type="dcterms:W3CDTF">2023-03-24T18:09:24Z</dcterms:modified>
</cp:coreProperties>
</file>