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notesMasterIdLst>
    <p:notesMasterId r:id="rId13"/>
  </p:notesMasterIdLst>
  <p:sldIdLst>
    <p:sldId id="259" r:id="rId2"/>
    <p:sldId id="284" r:id="rId3"/>
    <p:sldId id="260" r:id="rId4"/>
    <p:sldId id="362" r:id="rId5"/>
    <p:sldId id="261" r:id="rId6"/>
    <p:sldId id="369" r:id="rId7"/>
    <p:sldId id="281" r:id="rId8"/>
    <p:sldId id="280" r:id="rId9"/>
    <p:sldId id="364" r:id="rId10"/>
    <p:sldId id="367" r:id="rId11"/>
    <p:sldId id="3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0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BB7B2-BDB0-4610-9424-DA3F9E5B52C7}" type="datetimeFigureOut">
              <a:rPr lang="en-US" smtClean="0"/>
              <a:pPr/>
              <a:t>6/11/2022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B3409-6977-4C0C-878E-F4DED632C91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299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0524EDD3-AD2D-4BCA-AAB5-16FB7FC5E91D}" type="datetime1">
              <a:rPr lang="en-US" smtClean="0"/>
              <a:pPr/>
              <a:t>6/11/2022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en-IN" b="1" smtClean="0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61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6/11/2022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0974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6/11/2022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272038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6/11/2022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034305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6/11/2022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468633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6/11/2022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666489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6/11/2022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570832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6/11/2022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050792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6/11/2022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21139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6/11/2022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245096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FA08-1B04-4DB1-A1BA-9B67C06256CA}" type="datetime1">
              <a:rPr lang="en-US" smtClean="0"/>
              <a:pPr/>
              <a:t>6/11/2022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54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6/11/2022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399615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6/11/2022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079078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A949-7E44-48D9-B5E7-22C23BEF2A0E}" type="datetime1">
              <a:rPr lang="en-US" smtClean="0"/>
              <a:pPr/>
              <a:t>6/11/2022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90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797A-622A-44AA-9F85-070663572CB2}" type="datetime1">
              <a:rPr lang="en-US" smtClean="0"/>
              <a:pPr/>
              <a:t>6/11/2022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smtClean="0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20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6/11/2022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716156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7777-C7B1-4D6E-B678-695950EC5EE4}" type="datetime1">
              <a:rPr lang="en-US" smtClean="0"/>
              <a:pPr/>
              <a:t>6/11/2022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68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2C8EE6-8FAC-441D-9BEC-0037BEF789B2}" type="datetime1">
              <a:rPr lang="en-US" smtClean="0"/>
              <a:pPr/>
              <a:t>6/11/2022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71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  <p:sldLayoutId id="2147483904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348880"/>
            <a:ext cx="8229600" cy="2071702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Aharoni" pitchFamily="2" charset="-79"/>
                <a:cs typeface="Aharoni" pitchFamily="2" charset="-79"/>
              </a:rPr>
              <a:t>Car Price Prediction </a:t>
            </a:r>
            <a:r>
              <a:rPr lang="en-IN" sz="4000" b="1" dirty="0">
                <a:latin typeface="Aharoni" pitchFamily="2" charset="-79"/>
                <a:cs typeface="Aharoni" pitchFamily="2" charset="-79"/>
              </a:rPr>
              <a:t>Project</a:t>
            </a:r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23297" y="4653136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2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haroni" pitchFamily="2" charset="-79"/>
                <a:cs typeface="Aharoni" pitchFamily="2" charset="-79"/>
              </a:rPr>
              <a:t>Submitted by</a:t>
            </a:r>
          </a:p>
          <a:p>
            <a:pPr algn="ctr"/>
            <a:r>
              <a:rPr lang="en-I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Aharoni" pitchFamily="2" charset="-79"/>
              </a:rPr>
              <a:t>SAKSHI SHUKLA</a:t>
            </a:r>
            <a:endParaRPr lang="en-IN" sz="3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       </a:t>
            </a:r>
          </a:p>
        </p:txBody>
      </p:sp>
    </p:spTree>
    <p:extLst>
      <p:ext uri="{BB962C8B-B14F-4D97-AF65-F5344CB8AC3E}">
        <p14:creationId xmlns:p14="http://schemas.microsoft.com/office/powerpoint/2010/main" val="26987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404664"/>
            <a:ext cx="8715436" cy="785817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Explanation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688" y="2132856"/>
            <a:ext cx="5616624" cy="35719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model building, I have used 5 Regressor models Decision Tree Regressor, </a:t>
            </a:r>
            <a:r>
              <a:rPr lang="en-I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Kneigh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borsReg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ressor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Ad </a:t>
            </a:r>
            <a:r>
              <a:rPr lang="en-I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aBoost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Regressor Linear Regression, Gradient Boosting Regressor, out of which Ad </a:t>
            </a:r>
            <a:r>
              <a:rPr lang="en-I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aBoost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Regressor  model is the best model for my dataset</a:t>
            </a:r>
            <a:r>
              <a:rPr lang="en-I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better accuracy of the model, I have used hyper </a:t>
            </a:r>
            <a:r>
              <a:rPr lang="en-I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 tuning 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(Randomized </a:t>
            </a:r>
            <a:r>
              <a:rPr lang="en-I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SearchCV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and I have achieved 99% accuracy.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282" y="6429396"/>
            <a:ext cx="8715436" cy="428604"/>
          </a:xfrm>
        </p:spPr>
        <p:txBody>
          <a:bodyPr/>
          <a:lstStyle/>
          <a:p>
            <a:endParaRPr lang="en-IN" sz="12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46312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87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421013"/>
            <a:ext cx="8643998" cy="6429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Steps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688" y="1399128"/>
            <a:ext cx="8244408" cy="6059519"/>
          </a:xfrm>
        </p:spPr>
        <p:txBody>
          <a:bodyPr>
            <a:normAutofit/>
          </a:bodyPr>
          <a:lstStyle/>
          <a:p>
            <a:pPr algn="l"/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 own dataset using web scraping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Importing the libraries needed for my project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Loading the dataset/Creating my </a:t>
            </a:r>
            <a:r>
              <a:rPr lang="en-IN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dataframe</a:t>
            </a: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Checking the head of the dataset(first five rows)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Checking the shape of the dataset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Checking the datatypes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Checking for null values if any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These data analysis steps help us to get an overview of our </a:t>
            </a:r>
            <a:endParaRPr lang="en-IN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IN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 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also help us in our </a:t>
            </a:r>
            <a:r>
              <a:rPr lang="en-IN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our data</a:t>
            </a:r>
            <a:r>
              <a:rPr lang="en-IN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Blip>
                <a:blip r:embed="rId2"/>
              </a:buBlip>
            </a:pP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7158" y="6429396"/>
            <a:ext cx="8501122" cy="428604"/>
          </a:xfrm>
        </p:spPr>
        <p:txBody>
          <a:bodyPr/>
          <a:lstStyle/>
          <a:p>
            <a:endParaRPr lang="en-IN" sz="12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of the data        </a:t>
            </a:r>
          </a:p>
        </p:txBody>
      </p:sp>
    </p:spTree>
    <p:extLst>
      <p:ext uri="{BB962C8B-B14F-4D97-AF65-F5344CB8AC3E}">
        <p14:creationId xmlns:p14="http://schemas.microsoft.com/office/powerpoint/2010/main" val="26987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85728"/>
            <a:ext cx="8715436" cy="785817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Steps and Description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988840"/>
            <a:ext cx="6840760" cy="5232644"/>
          </a:xfrm>
        </p:spPr>
        <p:txBody>
          <a:bodyPr>
            <a:normAutofit/>
          </a:bodyPr>
          <a:lstStyle/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checked for null values and there are some null </a:t>
            </a:r>
            <a:r>
              <a:rPr lang="en-I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 </a:t>
            </a:r>
            <a:r>
              <a:rPr lang="en-IN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present,I</a:t>
            </a:r>
            <a:r>
              <a:rPr lang="en-I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removed it using </a:t>
            </a:r>
            <a:r>
              <a:rPr lang="en-I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SimpleImputer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method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label encoded the object type columns in the dataset.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have 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checked the correlation between dependant and</a:t>
            </a:r>
            <a:b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 variables using heatmap. I have seen most of the independent variables are correlated with each other and the target variable is positively correlated with a very few independent variables. </a:t>
            </a:r>
          </a:p>
          <a:p>
            <a:pPr lvl="0" algn="l">
              <a:buBlip>
                <a:blip r:embed="rId2"/>
              </a:buBlip>
            </a:pPr>
            <a:endParaRPr lang="en-I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282" y="6429396"/>
            <a:ext cx="8715436" cy="428604"/>
          </a:xfrm>
        </p:spPr>
        <p:txBody>
          <a:bodyPr/>
          <a:lstStyle/>
          <a:p>
            <a:endParaRPr lang="en-IN" sz="12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87624" y="1940927"/>
            <a:ext cx="63184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I have done some visualization using histogram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I have checked outliers using boxplots ,but no outliers are present.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I also have checked for skewness in my data, but the skewness present is very negligible, so I don’t consider it.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I have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splitted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the dependant and independent variables into x and y.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I have scaled the data using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StandardScaler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method and made my data ready for model building.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59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303276"/>
            <a:ext cx="8143932" cy="78581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Observation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921" y="1772816"/>
            <a:ext cx="5800158" cy="2571768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the correlation matrix (</a:t>
            </a:r>
            <a:r>
              <a:rPr lang="en-I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heatmap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I have seen most of the independent variables are correlated with each other and the target variable is positively correlated with a very few independent variables.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09" y="46480"/>
            <a:ext cx="8072494" cy="1000132"/>
          </a:xfrm>
        </p:spPr>
        <p:txBody>
          <a:bodyPr>
            <a:normAutofit/>
          </a:bodyPr>
          <a:lstStyle/>
          <a:p>
            <a:pPr algn="ctr"/>
            <a:r>
              <a:rPr lang="en-IN" sz="3500" dirty="0"/>
              <a:t>Some more </a:t>
            </a:r>
            <a:r>
              <a:rPr lang="en-IN" sz="3500" dirty="0" err="1"/>
              <a:t>preprocessing</a:t>
            </a:r>
            <a:r>
              <a:rPr lang="en-IN" sz="3500" dirty="0"/>
              <a:t>  steps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1228824"/>
            <a:ext cx="5904656" cy="5357850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 is done using </a:t>
            </a:r>
            <a:r>
              <a:rPr lang="en-I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histogram,boxplots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where we can see how our data look like. I have attached some of the screenshots.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2499531"/>
            <a:ext cx="8358245" cy="4269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1628800"/>
            <a:ext cx="6120680" cy="5357850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 will see if any outliers are present in the data using boxplots. If  there are outliers, I will use </a:t>
            </a:r>
            <a:r>
              <a:rPr lang="en-I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zscore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method to remove </a:t>
            </a:r>
            <a:r>
              <a:rPr lang="en-I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it.By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removing outliers ,we can clean our </a:t>
            </a:r>
            <a:r>
              <a:rPr lang="en-I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Outliers are  not present which can be seen from the plots.</a:t>
            </a:r>
          </a:p>
          <a:p>
            <a:pPr algn="just">
              <a:buBlip>
                <a:blip r:embed="rId2"/>
              </a:buBlip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Blip>
                <a:blip r:embed="rId2"/>
              </a:buBlip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106" y="3068960"/>
            <a:ext cx="8143932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1829</TotalTime>
  <Words>395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Aharoni</vt:lpstr>
      <vt:lpstr>Arial</vt:lpstr>
      <vt:lpstr>Calibri</vt:lpstr>
      <vt:lpstr>Garamond</vt:lpstr>
      <vt:lpstr>Times New Roman</vt:lpstr>
      <vt:lpstr>Organic</vt:lpstr>
      <vt:lpstr>Car Price Prediction Project </vt:lpstr>
      <vt:lpstr>PowerPoint Presentation</vt:lpstr>
      <vt:lpstr>Steps</vt:lpstr>
      <vt:lpstr>PowerPoint Presentation</vt:lpstr>
      <vt:lpstr>Steps and Description</vt:lpstr>
      <vt:lpstr>PowerPoint Presentation</vt:lpstr>
      <vt:lpstr>Observation</vt:lpstr>
      <vt:lpstr>Some more preprocessing  steps</vt:lpstr>
      <vt:lpstr>PowerPoint Presentation</vt:lpstr>
      <vt:lpstr>PowerPoint Presentation</vt:lpstr>
      <vt:lpstr>Explanation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MEASUREMENTS AND MEASURING INSTRUMENTS</dc:title>
  <dc:creator>Neeti Sarma</dc:creator>
  <cp:lastModifiedBy>dell</cp:lastModifiedBy>
  <cp:revision>236</cp:revision>
  <dcterms:created xsi:type="dcterms:W3CDTF">2016-07-15T05:07:08Z</dcterms:created>
  <dcterms:modified xsi:type="dcterms:W3CDTF">2022-06-11T16:21:22Z</dcterms:modified>
</cp:coreProperties>
</file>