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61" r:id="rId6"/>
    <p:sldId id="260" r:id="rId7"/>
    <p:sldId id="259" r:id="rId8"/>
    <p:sldId id="262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619066862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619066862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61906686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619066862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743d31d0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743d31d0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743d31d0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743d31d02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619066862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619066862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619066862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619066862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400125" y="1583700"/>
            <a:ext cx="8249700" cy="15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41"/>
              <a:t>Digital Image Processing Case Study</a:t>
            </a:r>
            <a:endParaRPr sz="204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u="sng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 u="sng"/>
              <a:t>Title: Animal Identification Using Matlab Simulink</a:t>
            </a:r>
            <a:endParaRPr sz="2300" b="1" u="sng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00" b="1" u="sng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Mentor: Mr. Mrugendra Vasmatkar</a:t>
            </a:r>
            <a:endParaRPr sz="230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4828" y="185250"/>
            <a:ext cx="891175" cy="127142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786350" y="3313000"/>
            <a:ext cx="34284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Group members:</a:t>
            </a: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Vinaya Nair (D14B/48)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Sakshi Singh (D14B/65)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Yukta Talagana (D14B/66)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Prasiddhi Tembulkar (D14B/67)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920549" y="1369825"/>
            <a:ext cx="7330315" cy="20857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dirty="0">
                <a:solidFill>
                  <a:schemeClr val="tx1"/>
                </a:solidFill>
              </a:rPr>
              <a:t>Due to increasing animal thefts , it becomes necessary to keep an identification of animals as per the owner’s requirement.</a:t>
            </a: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dirty="0">
                <a:solidFill>
                  <a:schemeClr val="tx1"/>
                </a:solidFill>
              </a:rPr>
              <a:t>Historically animal ID was put into use.</a:t>
            </a: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Animal identification is the basis for keeping accurate production records of the herd/flock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It is also used for training machines in artificial intelligence and machine learning.</a:t>
            </a:r>
            <a:endParaRPr lang="en-US" dirty="0">
              <a:solidFill>
                <a:schemeClr val="tx1"/>
              </a:solidFill>
            </a:endParaRPr>
          </a:p>
          <a:p>
            <a:pPr marL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Object recognition is a computer vision technique for identifying objects in images or videos. 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Object recognition is a key output of deep learning and machine learning algorithms. 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goal is to teach a computer to do what comes naturally to humans: to gain a level of understanding of what an image contains.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822CD-EB8D-C76C-7EDA-4D4B7644E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Flowchart of proposed project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C8FD2-B920-1302-48A1-F52CCCE30D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5BF52E-7FD1-A763-345F-3CD69E18F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8080"/>
            <a:ext cx="8775405" cy="395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560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815163"/>
            <a:ext cx="8991600" cy="389641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A9D7BE6-763D-56D5-D66B-B6EADEBD0B4E}"/>
              </a:ext>
            </a:extLst>
          </p:cNvPr>
          <p:cNvSpPr txBox="1"/>
          <p:nvPr/>
        </p:nvSpPr>
        <p:spPr>
          <a:xfrm>
            <a:off x="730103" y="482009"/>
            <a:ext cx="7428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dataset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79" y="772634"/>
            <a:ext cx="8428621" cy="361100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BA7A84-A022-4C5A-7779-1101E685A37E}"/>
              </a:ext>
            </a:extLst>
          </p:cNvPr>
          <p:cNvSpPr txBox="1"/>
          <p:nvPr/>
        </p:nvSpPr>
        <p:spPr>
          <a:xfrm>
            <a:off x="276447" y="396949"/>
            <a:ext cx="7804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Testing dataset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Implementation Of Project In Matlab Simulink</a:t>
            </a:r>
            <a:endParaRPr sz="1800" dirty="0"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650" y="914975"/>
            <a:ext cx="7166699" cy="403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942875" y="1192775"/>
            <a:ext cx="7034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Thus we have implemented the animal identification using Matlab Simulink. Here, we have identified various animals using the training and testing data.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208</Words>
  <Application>Microsoft Office PowerPoint</Application>
  <PresentationFormat>On-screen Show (16:9)</PresentationFormat>
  <Paragraphs>25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Simple Light</vt:lpstr>
      <vt:lpstr>PowerPoint Presentation</vt:lpstr>
      <vt:lpstr>Problem Statement</vt:lpstr>
      <vt:lpstr>Proposed Solution</vt:lpstr>
      <vt:lpstr>Flowchart of proposed project</vt:lpstr>
      <vt:lpstr>PowerPoint Presentation</vt:lpstr>
      <vt:lpstr>PowerPoint Presentation</vt:lpstr>
      <vt:lpstr>Implementation Of Project In Matlab Simulink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vinayanair9@gmail.com</cp:lastModifiedBy>
  <cp:revision>2</cp:revision>
  <dcterms:modified xsi:type="dcterms:W3CDTF">2022-05-02T16:24:35Z</dcterms:modified>
</cp:coreProperties>
</file>