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70" r:id="rId2"/>
    <p:sldId id="298" r:id="rId3"/>
    <p:sldId id="305" r:id="rId4"/>
    <p:sldId id="306" r:id="rId5"/>
    <p:sldId id="307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4" r:id="rId19"/>
    <p:sldId id="321" r:id="rId20"/>
    <p:sldId id="322" r:id="rId21"/>
    <p:sldId id="323" r:id="rId22"/>
    <p:sldId id="326" r:id="rId23"/>
    <p:sldId id="327" r:id="rId24"/>
    <p:sldId id="328" r:id="rId25"/>
    <p:sldId id="333" r:id="rId26"/>
    <p:sldId id="334" r:id="rId27"/>
    <p:sldId id="335" r:id="rId28"/>
    <p:sldId id="329" r:id="rId29"/>
    <p:sldId id="336" r:id="rId30"/>
    <p:sldId id="337" r:id="rId31"/>
    <p:sldId id="338" r:id="rId32"/>
    <p:sldId id="261" r:id="rId33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D15A83-ADAD-44A5-A835-957D87F66921}" v="1" dt="2025-03-09T04:38:56.13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>
      <p:cViewPr varScale="1">
        <p:scale>
          <a:sx n="36" d="100"/>
          <a:sy n="36" d="100"/>
        </p:scale>
        <p:origin x="96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9" d="100"/>
          <a:sy n="39" d="100"/>
        </p:scale>
        <p:origin x="1328" y="2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ibhav Singhal" userId="3048caf45d48f2bb" providerId="LiveId" clId="{D34AD355-9B75-4822-91DA-41EA6B113C73}"/>
    <pc:docChg chg="custSel addSld delSld modSld">
      <pc:chgData name="Vaibhav Singhal" userId="3048caf45d48f2bb" providerId="LiveId" clId="{D34AD355-9B75-4822-91DA-41EA6B113C73}" dt="2025-01-10T13:35:03.170" v="496" actId="20577"/>
      <pc:docMkLst>
        <pc:docMk/>
      </pc:docMkLst>
      <pc:sldChg chg="modSp mod">
        <pc:chgData name="Vaibhav Singhal" userId="3048caf45d48f2bb" providerId="LiveId" clId="{D34AD355-9B75-4822-91DA-41EA6B113C73}" dt="2025-01-09T17:01:17.453" v="1" actId="20577"/>
        <pc:sldMkLst>
          <pc:docMk/>
          <pc:sldMk cId="3584142905" sldId="270"/>
        </pc:sldMkLst>
        <pc:spChg chg="mod">
          <ac:chgData name="Vaibhav Singhal" userId="3048caf45d48f2bb" providerId="LiveId" clId="{D34AD355-9B75-4822-91DA-41EA6B113C73}" dt="2025-01-09T17:01:17.453" v="1" actId="20577"/>
          <ac:spMkLst>
            <pc:docMk/>
            <pc:sldMk cId="3584142905" sldId="270"/>
            <ac:spMk id="6" creationId="{00000000-0000-0000-0000-000000000000}"/>
          </ac:spMkLst>
        </pc:spChg>
      </pc:sldChg>
      <pc:sldChg chg="del">
        <pc:chgData name="Vaibhav Singhal" userId="3048caf45d48f2bb" providerId="LiveId" clId="{D34AD355-9B75-4822-91DA-41EA6B113C73}" dt="2025-01-09T17:01:21.225" v="2" actId="47"/>
        <pc:sldMkLst>
          <pc:docMk/>
          <pc:sldMk cId="2339571031" sldId="291"/>
        </pc:sldMkLst>
      </pc:sldChg>
      <pc:sldChg chg="del">
        <pc:chgData name="Vaibhav Singhal" userId="3048caf45d48f2bb" providerId="LiveId" clId="{D34AD355-9B75-4822-91DA-41EA6B113C73}" dt="2025-01-09T17:01:21.619" v="3" actId="47"/>
        <pc:sldMkLst>
          <pc:docMk/>
          <pc:sldMk cId="3203619019" sldId="292"/>
        </pc:sldMkLst>
      </pc:sldChg>
      <pc:sldChg chg="del">
        <pc:chgData name="Vaibhav Singhal" userId="3048caf45d48f2bb" providerId="LiveId" clId="{D34AD355-9B75-4822-91DA-41EA6B113C73}" dt="2025-01-09T17:01:22.046" v="4" actId="47"/>
        <pc:sldMkLst>
          <pc:docMk/>
          <pc:sldMk cId="645723570" sldId="293"/>
        </pc:sldMkLst>
      </pc:sldChg>
      <pc:sldChg chg="addSp modSp">
        <pc:chgData name="Vaibhav Singhal" userId="3048caf45d48f2bb" providerId="LiveId" clId="{D34AD355-9B75-4822-91DA-41EA6B113C73}" dt="2025-01-09T17:03:06.449" v="6"/>
        <pc:sldMkLst>
          <pc:docMk/>
          <pc:sldMk cId="2266581558" sldId="294"/>
        </pc:sldMkLst>
      </pc:sldChg>
      <pc:sldChg chg="modSp add mod">
        <pc:chgData name="Vaibhav Singhal" userId="3048caf45d48f2bb" providerId="LiveId" clId="{D34AD355-9B75-4822-91DA-41EA6B113C73}" dt="2025-01-10T13:35:03.170" v="496" actId="20577"/>
        <pc:sldMkLst>
          <pc:docMk/>
          <pc:sldMk cId="1929847861" sldId="295"/>
        </pc:sldMkLst>
      </pc:sldChg>
      <pc:sldChg chg="modSp add mod">
        <pc:chgData name="Vaibhav Singhal" userId="3048caf45d48f2bb" providerId="LiveId" clId="{D34AD355-9B75-4822-91DA-41EA6B113C73}" dt="2025-01-10T12:24:31.416" v="347" actId="20577"/>
        <pc:sldMkLst>
          <pc:docMk/>
          <pc:sldMk cId="4157015312" sldId="296"/>
        </pc:sldMkLst>
      </pc:sldChg>
      <pc:sldChg chg="modSp add mod">
        <pc:chgData name="Vaibhav Singhal" userId="3048caf45d48f2bb" providerId="LiveId" clId="{D34AD355-9B75-4822-91DA-41EA6B113C73}" dt="2025-01-10T13:22:18.455" v="405" actId="20577"/>
        <pc:sldMkLst>
          <pc:docMk/>
          <pc:sldMk cId="3551814180" sldId="297"/>
        </pc:sldMkLst>
      </pc:sldChg>
    </pc:docChg>
  </pc:docChgLst>
  <pc:docChgLst>
    <pc:chgData name="Vaibhav Singhal" userId="3048caf45d48f2bb" providerId="LiveId" clId="{744482A4-CDCB-4D09-8C49-093AC1498B02}"/>
    <pc:docChg chg="undo custSel addSld delSld modSld sldOrd">
      <pc:chgData name="Vaibhav Singhal" userId="3048caf45d48f2bb" providerId="LiveId" clId="{744482A4-CDCB-4D09-8C49-093AC1498B02}" dt="2025-01-16T13:11:24.509" v="922" actId="20577"/>
      <pc:docMkLst>
        <pc:docMk/>
      </pc:docMkLst>
      <pc:sldChg chg="addSp modSp mod">
        <pc:chgData name="Vaibhav Singhal" userId="3048caf45d48f2bb" providerId="LiveId" clId="{744482A4-CDCB-4D09-8C49-093AC1498B02}" dt="2025-01-16T06:03:28.119" v="271"/>
        <pc:sldMkLst>
          <pc:docMk/>
          <pc:sldMk cId="3584142905" sldId="270"/>
        </pc:sldMkLst>
        <pc:spChg chg="mod">
          <ac:chgData name="Vaibhav Singhal" userId="3048caf45d48f2bb" providerId="LiveId" clId="{744482A4-CDCB-4D09-8C49-093AC1498B02}" dt="2025-01-16T05:49:44.980" v="1" actId="20577"/>
          <ac:spMkLst>
            <pc:docMk/>
            <pc:sldMk cId="3584142905" sldId="270"/>
            <ac:spMk id="6" creationId="{00000000-0000-0000-0000-000000000000}"/>
          </ac:spMkLst>
        </pc:spChg>
      </pc:sldChg>
      <pc:sldChg chg="del">
        <pc:chgData name="Vaibhav Singhal" userId="3048caf45d48f2bb" providerId="LiveId" clId="{744482A4-CDCB-4D09-8C49-093AC1498B02}" dt="2025-01-16T05:49:48.133" v="2" actId="47"/>
        <pc:sldMkLst>
          <pc:docMk/>
          <pc:sldMk cId="2654133818" sldId="275"/>
        </pc:sldMkLst>
      </pc:sldChg>
      <pc:sldChg chg="del">
        <pc:chgData name="Vaibhav Singhal" userId="3048caf45d48f2bb" providerId="LiveId" clId="{744482A4-CDCB-4D09-8C49-093AC1498B02}" dt="2025-01-16T05:49:49.006" v="4" actId="47"/>
        <pc:sldMkLst>
          <pc:docMk/>
          <pc:sldMk cId="1097066388" sldId="290"/>
        </pc:sldMkLst>
      </pc:sldChg>
      <pc:sldChg chg="del">
        <pc:chgData name="Vaibhav Singhal" userId="3048caf45d48f2bb" providerId="LiveId" clId="{744482A4-CDCB-4D09-8C49-093AC1498B02}" dt="2025-01-16T05:49:48.607" v="3" actId="47"/>
        <pc:sldMkLst>
          <pc:docMk/>
          <pc:sldMk cId="2266581558" sldId="294"/>
        </pc:sldMkLst>
      </pc:sldChg>
      <pc:sldChg chg="del">
        <pc:chgData name="Vaibhav Singhal" userId="3048caf45d48f2bb" providerId="LiveId" clId="{744482A4-CDCB-4D09-8C49-093AC1498B02}" dt="2025-01-16T05:49:50.150" v="6" actId="47"/>
        <pc:sldMkLst>
          <pc:docMk/>
          <pc:sldMk cId="1929847861" sldId="295"/>
        </pc:sldMkLst>
      </pc:sldChg>
      <pc:sldChg chg="del">
        <pc:chgData name="Vaibhav Singhal" userId="3048caf45d48f2bb" providerId="LiveId" clId="{744482A4-CDCB-4D09-8C49-093AC1498B02}" dt="2025-01-16T05:49:50.922" v="7" actId="47"/>
        <pc:sldMkLst>
          <pc:docMk/>
          <pc:sldMk cId="4157015312" sldId="296"/>
        </pc:sldMkLst>
      </pc:sldChg>
      <pc:sldChg chg="modSp mod">
        <pc:chgData name="Vaibhav Singhal" userId="3048caf45d48f2bb" providerId="LiveId" clId="{744482A4-CDCB-4D09-8C49-093AC1498B02}" dt="2025-01-16T06:22:25.521" v="433" actId="20577"/>
        <pc:sldMkLst>
          <pc:docMk/>
          <pc:sldMk cId="2118838070" sldId="298"/>
        </pc:sldMkLst>
        <pc:spChg chg="mod">
          <ac:chgData name="Vaibhav Singhal" userId="3048caf45d48f2bb" providerId="LiveId" clId="{744482A4-CDCB-4D09-8C49-093AC1498B02}" dt="2025-01-16T06:22:25.521" v="433" actId="20577"/>
          <ac:spMkLst>
            <pc:docMk/>
            <pc:sldMk cId="2118838070" sldId="298"/>
            <ac:spMk id="6" creationId="{79B7FA92-8656-684B-7EDF-F05AD8D92450}"/>
          </ac:spMkLst>
        </pc:spChg>
      </pc:sldChg>
      <pc:sldChg chg="del">
        <pc:chgData name="Vaibhav Singhal" userId="3048caf45d48f2bb" providerId="LiveId" clId="{744482A4-CDCB-4D09-8C49-093AC1498B02}" dt="2025-01-16T05:49:49.596" v="5" actId="47"/>
        <pc:sldMkLst>
          <pc:docMk/>
          <pc:sldMk cId="482849194" sldId="299"/>
        </pc:sldMkLst>
      </pc:sldChg>
      <pc:sldChg chg="modSp add mod ord modAnim">
        <pc:chgData name="Vaibhav Singhal" userId="3048caf45d48f2bb" providerId="LiveId" clId="{744482A4-CDCB-4D09-8C49-093AC1498B02}" dt="2025-01-16T13:11:24.509" v="922" actId="20577"/>
        <pc:sldMkLst>
          <pc:docMk/>
          <pc:sldMk cId="3516363059" sldId="299"/>
        </pc:sldMkLst>
      </pc:sldChg>
      <pc:sldChg chg="modSp add mod">
        <pc:chgData name="Vaibhav Singhal" userId="3048caf45d48f2bb" providerId="LiveId" clId="{744482A4-CDCB-4D09-8C49-093AC1498B02}" dt="2025-01-16T12:01:22.900" v="898" actId="20577"/>
        <pc:sldMkLst>
          <pc:docMk/>
          <pc:sldMk cId="1063289217" sldId="300"/>
        </pc:sldMkLst>
      </pc:sldChg>
      <pc:sldChg chg="modSp add mod">
        <pc:chgData name="Vaibhav Singhal" userId="3048caf45d48f2bb" providerId="LiveId" clId="{744482A4-CDCB-4D09-8C49-093AC1498B02}" dt="2025-01-16T12:30:02.613" v="918" actId="20577"/>
        <pc:sldMkLst>
          <pc:docMk/>
          <pc:sldMk cId="1401312129" sldId="301"/>
        </pc:sldMkLst>
      </pc:sldChg>
      <pc:sldChg chg="modSp add mod">
        <pc:chgData name="Vaibhav Singhal" userId="3048caf45d48f2bb" providerId="LiveId" clId="{744482A4-CDCB-4D09-8C49-093AC1498B02}" dt="2025-01-16T06:39:36.803" v="562" actId="20577"/>
        <pc:sldMkLst>
          <pc:docMk/>
          <pc:sldMk cId="3220897442" sldId="302"/>
        </pc:sldMkLst>
      </pc:sldChg>
      <pc:sldChg chg="modSp add mod">
        <pc:chgData name="Vaibhav Singhal" userId="3048caf45d48f2bb" providerId="LiveId" clId="{744482A4-CDCB-4D09-8C49-093AC1498B02}" dt="2025-01-16T06:40:02.885" v="583" actId="20577"/>
        <pc:sldMkLst>
          <pc:docMk/>
          <pc:sldMk cId="1817949248" sldId="303"/>
        </pc:sldMkLst>
      </pc:sldChg>
      <pc:sldChg chg="addSp delSp modSp add mod">
        <pc:chgData name="Vaibhav Singhal" userId="3048caf45d48f2bb" providerId="LiveId" clId="{744482A4-CDCB-4D09-8C49-093AC1498B02}" dt="2025-01-16T07:22:54.415" v="652" actId="478"/>
        <pc:sldMkLst>
          <pc:docMk/>
          <pc:sldMk cId="197727644" sldId="304"/>
        </pc:sldMkLst>
      </pc:sldChg>
      <pc:sldChg chg="new del">
        <pc:chgData name="Vaibhav Singhal" userId="3048caf45d48f2bb" providerId="LiveId" clId="{744482A4-CDCB-4D09-8C49-093AC1498B02}" dt="2025-01-16T06:39:41.955" v="563" actId="47"/>
        <pc:sldMkLst>
          <pc:docMk/>
          <pc:sldMk cId="1869136606" sldId="304"/>
        </pc:sldMkLst>
      </pc:sldChg>
      <pc:sldChg chg="addSp delSp modSp add mod">
        <pc:chgData name="Vaibhav Singhal" userId="3048caf45d48f2bb" providerId="LiveId" clId="{744482A4-CDCB-4D09-8C49-093AC1498B02}" dt="2025-01-16T07:24:53.031" v="675" actId="478"/>
        <pc:sldMkLst>
          <pc:docMk/>
          <pc:sldMk cId="3247305322" sldId="305"/>
        </pc:sldMkLst>
        <pc:spChg chg="mod">
          <ac:chgData name="Vaibhav Singhal" userId="3048caf45d48f2bb" providerId="LiveId" clId="{744482A4-CDCB-4D09-8C49-093AC1498B02}" dt="2025-01-16T07:24:38.232" v="668" actId="20577"/>
          <ac:spMkLst>
            <pc:docMk/>
            <pc:sldMk cId="3247305322" sldId="305"/>
            <ac:spMk id="5" creationId="{FF237B72-CCBD-743C-F47C-E7F695359BD3}"/>
          </ac:spMkLst>
        </pc:spChg>
      </pc:sldChg>
      <pc:sldChg chg="delSp modSp add mod">
        <pc:chgData name="Vaibhav Singhal" userId="3048caf45d48f2bb" providerId="LiveId" clId="{744482A4-CDCB-4D09-8C49-093AC1498B02}" dt="2025-01-16T07:25:58.137" v="739" actId="20577"/>
        <pc:sldMkLst>
          <pc:docMk/>
          <pc:sldMk cId="645880426" sldId="306"/>
        </pc:sldMkLst>
      </pc:sldChg>
      <pc:sldChg chg="modSp add mod">
        <pc:chgData name="Vaibhav Singhal" userId="3048caf45d48f2bb" providerId="LiveId" clId="{744482A4-CDCB-4D09-8C49-093AC1498B02}" dt="2025-01-16T07:45:52.016" v="819"/>
        <pc:sldMkLst>
          <pc:docMk/>
          <pc:sldMk cId="3609539530" sldId="307"/>
        </pc:sldMkLst>
      </pc:sldChg>
    </pc:docChg>
  </pc:docChgLst>
  <pc:docChgLst>
    <pc:chgData name="Vaibhav Singhal" userId="3048caf45d48f2bb" providerId="LiveId" clId="{4CD15A83-ADAD-44A5-A835-957D87F66921}"/>
    <pc:docChg chg="undo custSel addSld delSld modSld">
      <pc:chgData name="Vaibhav Singhal" userId="3048caf45d48f2bb" providerId="LiveId" clId="{4CD15A83-ADAD-44A5-A835-957D87F66921}" dt="2025-03-09T04:40:08.748" v="12" actId="47"/>
      <pc:docMkLst>
        <pc:docMk/>
      </pc:docMkLst>
      <pc:sldChg chg="modSp mod">
        <pc:chgData name="Vaibhav Singhal" userId="3048caf45d48f2bb" providerId="LiveId" clId="{4CD15A83-ADAD-44A5-A835-957D87F66921}" dt="2025-03-09T04:36:11.329" v="1" actId="20577"/>
        <pc:sldMkLst>
          <pc:docMk/>
          <pc:sldMk cId="3584142905" sldId="270"/>
        </pc:sldMkLst>
        <pc:spChg chg="mod">
          <ac:chgData name="Vaibhav Singhal" userId="3048caf45d48f2bb" providerId="LiveId" clId="{4CD15A83-ADAD-44A5-A835-957D87F66921}" dt="2025-03-09T04:36:11.329" v="1" actId="20577"/>
          <ac:spMkLst>
            <pc:docMk/>
            <pc:sldMk cId="3584142905" sldId="270"/>
            <ac:spMk id="6" creationId="{00000000-0000-0000-0000-000000000000}"/>
          </ac:spMkLst>
        </pc:spChg>
      </pc:sldChg>
      <pc:sldChg chg="delSp mod">
        <pc:chgData name="Vaibhav Singhal" userId="3048caf45d48f2bb" providerId="LiveId" clId="{4CD15A83-ADAD-44A5-A835-957D87F66921}" dt="2025-03-09T04:36:22.442" v="2" actId="478"/>
        <pc:sldMkLst>
          <pc:docMk/>
          <pc:sldMk cId="3609539530" sldId="307"/>
        </pc:sldMkLst>
        <pc:inkChg chg="del">
          <ac:chgData name="Vaibhav Singhal" userId="3048caf45d48f2bb" providerId="LiveId" clId="{4CD15A83-ADAD-44A5-A835-957D87F66921}" dt="2025-03-09T04:36:22.442" v="2" actId="478"/>
          <ac:inkMkLst>
            <pc:docMk/>
            <pc:sldMk cId="3609539530" sldId="307"/>
            <ac:inkMk id="2" creationId="{51B32D30-2CE4-064E-01B4-B56DFC9A18F9}"/>
          </ac:inkMkLst>
        </pc:inkChg>
      </pc:sldChg>
      <pc:sldChg chg="delSp mod">
        <pc:chgData name="Vaibhav Singhal" userId="3048caf45d48f2bb" providerId="LiveId" clId="{4CD15A83-ADAD-44A5-A835-957D87F66921}" dt="2025-03-09T04:36:26.431" v="3" actId="478"/>
        <pc:sldMkLst>
          <pc:docMk/>
          <pc:sldMk cId="3003754614" sldId="310"/>
        </pc:sldMkLst>
        <pc:inkChg chg="del">
          <ac:chgData name="Vaibhav Singhal" userId="3048caf45d48f2bb" providerId="LiveId" clId="{4CD15A83-ADAD-44A5-A835-957D87F66921}" dt="2025-03-09T04:36:26.431" v="3" actId="478"/>
          <ac:inkMkLst>
            <pc:docMk/>
            <pc:sldMk cId="3003754614" sldId="310"/>
            <ac:inkMk id="2" creationId="{9AA373FE-B184-77DE-69DA-153C2A243578}"/>
          </ac:inkMkLst>
        </pc:inkChg>
      </pc:sldChg>
      <pc:sldChg chg="delSp mod">
        <pc:chgData name="Vaibhav Singhal" userId="3048caf45d48f2bb" providerId="LiveId" clId="{4CD15A83-ADAD-44A5-A835-957D87F66921}" dt="2025-03-09T04:36:32.151" v="4" actId="478"/>
        <pc:sldMkLst>
          <pc:docMk/>
          <pc:sldMk cId="3051244040" sldId="313"/>
        </pc:sldMkLst>
        <pc:inkChg chg="del">
          <ac:chgData name="Vaibhav Singhal" userId="3048caf45d48f2bb" providerId="LiveId" clId="{4CD15A83-ADAD-44A5-A835-957D87F66921}" dt="2025-03-09T04:36:32.151" v="4" actId="478"/>
          <ac:inkMkLst>
            <pc:docMk/>
            <pc:sldMk cId="3051244040" sldId="313"/>
            <ac:inkMk id="2" creationId="{1A106E4C-610D-6CF3-EA5C-438F64C6F72E}"/>
          </ac:inkMkLst>
        </pc:inkChg>
      </pc:sldChg>
      <pc:sldChg chg="delSp mod">
        <pc:chgData name="Vaibhav Singhal" userId="3048caf45d48f2bb" providerId="LiveId" clId="{4CD15A83-ADAD-44A5-A835-957D87F66921}" dt="2025-03-09T04:36:35.011" v="5" actId="478"/>
        <pc:sldMkLst>
          <pc:docMk/>
          <pc:sldMk cId="996697137" sldId="314"/>
        </pc:sldMkLst>
        <pc:inkChg chg="del">
          <ac:chgData name="Vaibhav Singhal" userId="3048caf45d48f2bb" providerId="LiveId" clId="{4CD15A83-ADAD-44A5-A835-957D87F66921}" dt="2025-03-09T04:36:35.011" v="5" actId="478"/>
          <ac:inkMkLst>
            <pc:docMk/>
            <pc:sldMk cId="996697137" sldId="314"/>
            <ac:inkMk id="2" creationId="{E8DE8542-4976-D7A2-EDC5-00EF0A8346A6}"/>
          </ac:inkMkLst>
        </pc:inkChg>
      </pc:sldChg>
      <pc:sldChg chg="delSp mod">
        <pc:chgData name="Vaibhav Singhal" userId="3048caf45d48f2bb" providerId="LiveId" clId="{4CD15A83-ADAD-44A5-A835-957D87F66921}" dt="2025-03-09T04:36:39.024" v="6" actId="478"/>
        <pc:sldMkLst>
          <pc:docMk/>
          <pc:sldMk cId="2414570300" sldId="316"/>
        </pc:sldMkLst>
        <pc:inkChg chg="del">
          <ac:chgData name="Vaibhav Singhal" userId="3048caf45d48f2bb" providerId="LiveId" clId="{4CD15A83-ADAD-44A5-A835-957D87F66921}" dt="2025-03-09T04:36:39.024" v="6" actId="478"/>
          <ac:inkMkLst>
            <pc:docMk/>
            <pc:sldMk cId="2414570300" sldId="316"/>
            <ac:inkMk id="2" creationId="{02BE1085-2A68-59CD-1CD1-4AA642FF9A8C}"/>
          </ac:inkMkLst>
        </pc:inkChg>
      </pc:sldChg>
      <pc:sldChg chg="delSp mod">
        <pc:chgData name="Vaibhav Singhal" userId="3048caf45d48f2bb" providerId="LiveId" clId="{4CD15A83-ADAD-44A5-A835-957D87F66921}" dt="2025-03-09T04:36:42.611" v="7" actId="478"/>
        <pc:sldMkLst>
          <pc:docMk/>
          <pc:sldMk cId="3693638122" sldId="317"/>
        </pc:sldMkLst>
        <pc:inkChg chg="del">
          <ac:chgData name="Vaibhav Singhal" userId="3048caf45d48f2bb" providerId="LiveId" clId="{4CD15A83-ADAD-44A5-A835-957D87F66921}" dt="2025-03-09T04:36:42.611" v="7" actId="478"/>
          <ac:inkMkLst>
            <pc:docMk/>
            <pc:sldMk cId="3693638122" sldId="317"/>
            <ac:inkMk id="2" creationId="{4AC4F807-D871-378D-9D4A-D23EE597D60A}"/>
          </ac:inkMkLst>
        </pc:inkChg>
      </pc:sldChg>
      <pc:sldChg chg="modSp mod">
        <pc:chgData name="Vaibhav Singhal" userId="3048caf45d48f2bb" providerId="LiveId" clId="{4CD15A83-ADAD-44A5-A835-957D87F66921}" dt="2025-03-09T04:36:49.321" v="8" actId="20577"/>
        <pc:sldMkLst>
          <pc:docMk/>
          <pc:sldMk cId="1798822706" sldId="318"/>
        </pc:sldMkLst>
        <pc:spChg chg="mod">
          <ac:chgData name="Vaibhav Singhal" userId="3048caf45d48f2bb" providerId="LiveId" clId="{4CD15A83-ADAD-44A5-A835-957D87F66921}" dt="2025-03-09T04:36:49.321" v="8" actId="20577"/>
          <ac:spMkLst>
            <pc:docMk/>
            <pc:sldMk cId="1798822706" sldId="318"/>
            <ac:spMk id="5" creationId="{36278A76-ED5A-6E8A-58D5-A320ED00E4BC}"/>
          </ac:spMkLst>
        </pc:spChg>
      </pc:sldChg>
      <pc:sldChg chg="add del">
        <pc:chgData name="Vaibhav Singhal" userId="3048caf45d48f2bb" providerId="LiveId" clId="{4CD15A83-ADAD-44A5-A835-957D87F66921}" dt="2025-03-09T04:40:08.748" v="12" actId="47"/>
        <pc:sldMkLst>
          <pc:docMk/>
          <pc:sldMk cId="176200955" sldId="325"/>
        </pc:sldMkLst>
      </pc:sldChg>
      <pc:sldChg chg="add">
        <pc:chgData name="Vaibhav Singhal" userId="3048caf45d48f2bb" providerId="LiveId" clId="{4CD15A83-ADAD-44A5-A835-957D87F66921}" dt="2025-03-09T04:38:56.125" v="9"/>
        <pc:sldMkLst>
          <pc:docMk/>
          <pc:sldMk cId="2565452463" sldId="336"/>
        </pc:sldMkLst>
      </pc:sldChg>
      <pc:sldChg chg="add">
        <pc:chgData name="Vaibhav Singhal" userId="3048caf45d48f2bb" providerId="LiveId" clId="{4CD15A83-ADAD-44A5-A835-957D87F66921}" dt="2025-03-09T04:38:56.125" v="9"/>
        <pc:sldMkLst>
          <pc:docMk/>
          <pc:sldMk cId="3921000045" sldId="337"/>
        </pc:sldMkLst>
      </pc:sldChg>
      <pc:sldChg chg="add">
        <pc:chgData name="Vaibhav Singhal" userId="3048caf45d48f2bb" providerId="LiveId" clId="{4CD15A83-ADAD-44A5-A835-957D87F66921}" dt="2025-03-09T04:38:56.125" v="9"/>
        <pc:sldMkLst>
          <pc:docMk/>
          <pc:sldMk cId="3118541676" sldId="338"/>
        </pc:sldMkLst>
      </pc:sldChg>
    </pc:docChg>
  </pc:docChgLst>
  <pc:docChgLst>
    <pc:chgData name="Vaibhav Singhal" userId="3048caf45d48f2bb" providerId="LiveId" clId="{B15BDA79-6CF9-475C-890B-A987E37B59AE}"/>
    <pc:docChg chg="custSel addSld delSld modSld">
      <pc:chgData name="Vaibhav Singhal" userId="3048caf45d48f2bb" providerId="LiveId" clId="{B15BDA79-6CF9-475C-890B-A987E37B59AE}" dt="2025-01-17T13:08:54.188" v="85" actId="20577"/>
      <pc:docMkLst>
        <pc:docMk/>
      </pc:docMkLst>
      <pc:sldChg chg="modSp mod">
        <pc:chgData name="Vaibhav Singhal" userId="3048caf45d48f2bb" providerId="LiveId" clId="{B15BDA79-6CF9-475C-890B-A987E37B59AE}" dt="2025-01-17T04:41:13.145" v="63" actId="20577"/>
        <pc:sldMkLst>
          <pc:docMk/>
          <pc:sldMk cId="3584142905" sldId="270"/>
        </pc:sldMkLst>
        <pc:spChg chg="mod">
          <ac:chgData name="Vaibhav Singhal" userId="3048caf45d48f2bb" providerId="LiveId" clId="{B15BDA79-6CF9-475C-890B-A987E37B59AE}" dt="2025-01-17T04:41:13.145" v="63" actId="20577"/>
          <ac:spMkLst>
            <pc:docMk/>
            <pc:sldMk cId="3584142905" sldId="270"/>
            <ac:spMk id="6" creationId="{00000000-0000-0000-0000-000000000000}"/>
          </ac:spMkLst>
        </pc:spChg>
      </pc:sldChg>
      <pc:sldChg chg="del">
        <pc:chgData name="Vaibhav Singhal" userId="3048caf45d48f2bb" providerId="LiveId" clId="{B15BDA79-6CF9-475C-890B-A987E37B59AE}" dt="2025-01-17T04:28:36.267" v="1" actId="47"/>
        <pc:sldMkLst>
          <pc:docMk/>
          <pc:sldMk cId="1739838472" sldId="297"/>
        </pc:sldMkLst>
      </pc:sldChg>
      <pc:sldChg chg="modSp mod">
        <pc:chgData name="Vaibhav Singhal" userId="3048caf45d48f2bb" providerId="LiveId" clId="{B15BDA79-6CF9-475C-890B-A987E37B59AE}" dt="2025-01-17T04:35:38.229" v="27" actId="20577"/>
        <pc:sldMkLst>
          <pc:docMk/>
          <pc:sldMk cId="2118838070" sldId="298"/>
        </pc:sldMkLst>
        <pc:spChg chg="mod">
          <ac:chgData name="Vaibhav Singhal" userId="3048caf45d48f2bb" providerId="LiveId" clId="{B15BDA79-6CF9-475C-890B-A987E37B59AE}" dt="2025-01-17T04:35:38.229" v="27" actId="20577"/>
          <ac:spMkLst>
            <pc:docMk/>
            <pc:sldMk cId="2118838070" sldId="298"/>
            <ac:spMk id="6" creationId="{79B7FA92-8656-684B-7EDF-F05AD8D92450}"/>
          </ac:spMkLst>
        </pc:spChg>
      </pc:sldChg>
      <pc:sldChg chg="del">
        <pc:chgData name="Vaibhav Singhal" userId="3048caf45d48f2bb" providerId="LiveId" clId="{B15BDA79-6CF9-475C-890B-A987E37B59AE}" dt="2025-01-17T04:28:36.870" v="2" actId="47"/>
        <pc:sldMkLst>
          <pc:docMk/>
          <pc:sldMk cId="3516363059" sldId="299"/>
        </pc:sldMkLst>
      </pc:sldChg>
      <pc:sldChg chg="del">
        <pc:chgData name="Vaibhav Singhal" userId="3048caf45d48f2bb" providerId="LiveId" clId="{B15BDA79-6CF9-475C-890B-A987E37B59AE}" dt="2025-01-17T04:28:35.906" v="0" actId="47"/>
        <pc:sldMkLst>
          <pc:docMk/>
          <pc:sldMk cId="1063289217" sldId="300"/>
        </pc:sldMkLst>
      </pc:sldChg>
      <pc:sldChg chg="del">
        <pc:chgData name="Vaibhav Singhal" userId="3048caf45d48f2bb" providerId="LiveId" clId="{B15BDA79-6CF9-475C-890B-A987E37B59AE}" dt="2025-01-17T04:28:40.414" v="3" actId="47"/>
        <pc:sldMkLst>
          <pc:docMk/>
          <pc:sldMk cId="1401312129" sldId="301"/>
        </pc:sldMkLst>
      </pc:sldChg>
      <pc:sldChg chg="del">
        <pc:chgData name="Vaibhav Singhal" userId="3048caf45d48f2bb" providerId="LiveId" clId="{B15BDA79-6CF9-475C-890B-A987E37B59AE}" dt="2025-01-17T04:28:41.100" v="4" actId="47"/>
        <pc:sldMkLst>
          <pc:docMk/>
          <pc:sldMk cId="3220897442" sldId="302"/>
        </pc:sldMkLst>
      </pc:sldChg>
      <pc:sldChg chg="del">
        <pc:chgData name="Vaibhav Singhal" userId="3048caf45d48f2bb" providerId="LiveId" clId="{B15BDA79-6CF9-475C-890B-A987E37B59AE}" dt="2025-01-17T04:28:45.157" v="5" actId="47"/>
        <pc:sldMkLst>
          <pc:docMk/>
          <pc:sldMk cId="1817949248" sldId="303"/>
        </pc:sldMkLst>
      </pc:sldChg>
      <pc:sldChg chg="del">
        <pc:chgData name="Vaibhav Singhal" userId="3048caf45d48f2bb" providerId="LiveId" clId="{B15BDA79-6CF9-475C-890B-A987E37B59AE}" dt="2025-01-17T04:28:45.537" v="6" actId="47"/>
        <pc:sldMkLst>
          <pc:docMk/>
          <pc:sldMk cId="197727644" sldId="304"/>
        </pc:sldMkLst>
      </pc:sldChg>
      <pc:sldChg chg="modSp mod">
        <pc:chgData name="Vaibhav Singhal" userId="3048caf45d48f2bb" providerId="LiveId" clId="{B15BDA79-6CF9-475C-890B-A987E37B59AE}" dt="2025-01-17T11:40:51.299" v="77" actId="20577"/>
        <pc:sldMkLst>
          <pc:docMk/>
          <pc:sldMk cId="3247305322" sldId="305"/>
        </pc:sldMkLst>
        <pc:spChg chg="mod">
          <ac:chgData name="Vaibhav Singhal" userId="3048caf45d48f2bb" providerId="LiveId" clId="{B15BDA79-6CF9-475C-890B-A987E37B59AE}" dt="2025-01-17T11:40:51.299" v="77" actId="20577"/>
          <ac:spMkLst>
            <pc:docMk/>
            <pc:sldMk cId="3247305322" sldId="305"/>
            <ac:spMk id="5" creationId="{FF237B72-CCBD-743C-F47C-E7F695359BD3}"/>
          </ac:spMkLst>
        </pc:spChg>
      </pc:sldChg>
      <pc:sldChg chg="addSp delSp modSp add mod">
        <pc:chgData name="Vaibhav Singhal" userId="3048caf45d48f2bb" providerId="LiveId" clId="{B15BDA79-6CF9-475C-890B-A987E37B59AE}" dt="2025-01-17T13:08:54.188" v="85" actId="20577"/>
        <pc:sldMkLst>
          <pc:docMk/>
          <pc:sldMk cId="774701407" sldId="308"/>
        </pc:sldMkLst>
      </pc:sldChg>
    </pc:docChg>
  </pc:docChgLst>
  <pc:docChgLst>
    <pc:chgData name="Vaibhav Singhal" userId="3048caf45d48f2bb" providerId="LiveId" clId="{43F73DAA-2C5E-4722-B3B8-91CA9C188475}"/>
    <pc:docChg chg="undo custSel addSld delSld modSld">
      <pc:chgData name="Vaibhav Singhal" userId="3048caf45d48f2bb" providerId="LiveId" clId="{43F73DAA-2C5E-4722-B3B8-91CA9C188475}" dt="2025-01-09T13:06:12.426" v="367" actId="20577"/>
      <pc:docMkLst>
        <pc:docMk/>
      </pc:docMkLst>
      <pc:sldChg chg="modSp mod">
        <pc:chgData name="Vaibhav Singhal" userId="3048caf45d48f2bb" providerId="LiveId" clId="{43F73DAA-2C5E-4722-B3B8-91CA9C188475}" dt="2025-01-09T05:39:43.047" v="1" actId="20577"/>
        <pc:sldMkLst>
          <pc:docMk/>
          <pc:sldMk cId="3584142905" sldId="270"/>
        </pc:sldMkLst>
        <pc:spChg chg="mod">
          <ac:chgData name="Vaibhav Singhal" userId="3048caf45d48f2bb" providerId="LiveId" clId="{43F73DAA-2C5E-4722-B3B8-91CA9C188475}" dt="2025-01-09T05:39:43.047" v="1" actId="20577"/>
          <ac:spMkLst>
            <pc:docMk/>
            <pc:sldMk cId="3584142905" sldId="270"/>
            <ac:spMk id="6" creationId="{00000000-0000-0000-0000-000000000000}"/>
          </ac:spMkLst>
        </pc:spChg>
      </pc:sldChg>
      <pc:sldChg chg="modSp add del mod">
        <pc:chgData name="Vaibhav Singhal" userId="3048caf45d48f2bb" providerId="LiveId" clId="{43F73DAA-2C5E-4722-B3B8-91CA9C188475}" dt="2025-01-09T11:44:53.639" v="258" actId="20577"/>
        <pc:sldMkLst>
          <pc:docMk/>
          <pc:sldMk cId="2654133818" sldId="275"/>
        </pc:sldMkLst>
      </pc:sldChg>
      <pc:sldChg chg="del">
        <pc:chgData name="Vaibhav Singhal" userId="3048caf45d48f2bb" providerId="LiveId" clId="{43F73DAA-2C5E-4722-B3B8-91CA9C188475}" dt="2025-01-09T05:48:04.028" v="35" actId="47"/>
        <pc:sldMkLst>
          <pc:docMk/>
          <pc:sldMk cId="1911012674" sldId="276"/>
        </pc:sldMkLst>
      </pc:sldChg>
      <pc:sldChg chg="del">
        <pc:chgData name="Vaibhav Singhal" userId="3048caf45d48f2bb" providerId="LiveId" clId="{43F73DAA-2C5E-4722-B3B8-91CA9C188475}" dt="2025-01-09T05:48:03.814" v="34" actId="47"/>
        <pc:sldMkLst>
          <pc:docMk/>
          <pc:sldMk cId="1737755074" sldId="277"/>
        </pc:sldMkLst>
      </pc:sldChg>
      <pc:sldChg chg="del">
        <pc:chgData name="Vaibhav Singhal" userId="3048caf45d48f2bb" providerId="LiveId" clId="{43F73DAA-2C5E-4722-B3B8-91CA9C188475}" dt="2025-01-09T05:48:05.158" v="36" actId="47"/>
        <pc:sldMkLst>
          <pc:docMk/>
          <pc:sldMk cId="3094038285" sldId="278"/>
        </pc:sldMkLst>
      </pc:sldChg>
      <pc:sldChg chg="add del">
        <pc:chgData name="Vaibhav Singhal" userId="3048caf45d48f2bb" providerId="LiveId" clId="{43F73DAA-2C5E-4722-B3B8-91CA9C188475}" dt="2025-01-09T05:44:51.754" v="15" actId="47"/>
        <pc:sldMkLst>
          <pc:docMk/>
          <pc:sldMk cId="4234161946" sldId="287"/>
        </pc:sldMkLst>
      </pc:sldChg>
      <pc:sldChg chg="del">
        <pc:chgData name="Vaibhav Singhal" userId="3048caf45d48f2bb" providerId="LiveId" clId="{43F73DAA-2C5E-4722-B3B8-91CA9C188475}" dt="2025-01-09T05:48:06.767" v="37" actId="47"/>
        <pc:sldMkLst>
          <pc:docMk/>
          <pc:sldMk cId="3894203554" sldId="288"/>
        </pc:sldMkLst>
      </pc:sldChg>
      <pc:sldChg chg="modSp mod">
        <pc:chgData name="Vaibhav Singhal" userId="3048caf45d48f2bb" providerId="LiveId" clId="{43F73DAA-2C5E-4722-B3B8-91CA9C188475}" dt="2025-01-09T07:14:09.918" v="245" actId="20577"/>
        <pc:sldMkLst>
          <pc:docMk/>
          <pc:sldMk cId="1097066388" sldId="290"/>
        </pc:sldMkLst>
      </pc:sldChg>
      <pc:sldChg chg="addSp delSp modSp add mod">
        <pc:chgData name="Vaibhav Singhal" userId="3048caf45d48f2bb" providerId="LiveId" clId="{43F73DAA-2C5E-4722-B3B8-91CA9C188475}" dt="2025-01-09T12:22:19.244" v="293" actId="20577"/>
        <pc:sldMkLst>
          <pc:docMk/>
          <pc:sldMk cId="2339571031" sldId="291"/>
        </pc:sldMkLst>
      </pc:sldChg>
      <pc:sldChg chg="modSp add mod">
        <pc:chgData name="Vaibhav Singhal" userId="3048caf45d48f2bb" providerId="LiveId" clId="{43F73DAA-2C5E-4722-B3B8-91CA9C188475}" dt="2025-01-09T12:42:16.178" v="316" actId="20577"/>
        <pc:sldMkLst>
          <pc:docMk/>
          <pc:sldMk cId="3203619019" sldId="292"/>
        </pc:sldMkLst>
      </pc:sldChg>
      <pc:sldChg chg="modSp add mod">
        <pc:chgData name="Vaibhav Singhal" userId="3048caf45d48f2bb" providerId="LiveId" clId="{43F73DAA-2C5E-4722-B3B8-91CA9C188475}" dt="2025-01-09T13:06:12.426" v="367" actId="20577"/>
        <pc:sldMkLst>
          <pc:docMk/>
          <pc:sldMk cId="645723570" sldId="293"/>
        </pc:sldMkLst>
      </pc:sldChg>
      <pc:sldChg chg="modSp add mod">
        <pc:chgData name="Vaibhav Singhal" userId="3048caf45d48f2bb" providerId="LiveId" clId="{43F73DAA-2C5E-4722-B3B8-91CA9C188475}" dt="2025-01-09T07:03:29.741" v="244" actId="20577"/>
        <pc:sldMkLst>
          <pc:docMk/>
          <pc:sldMk cId="2266581558" sldId="294"/>
        </pc:sldMkLst>
      </pc:sldChg>
    </pc:docChg>
  </pc:docChgLst>
  <pc:docChgLst>
    <pc:chgData name="Vaibhav Singhal" userId="3048caf45d48f2bb" providerId="LiveId" clId="{B0673A3C-127D-4841-9ED8-10E3B83D488F}"/>
    <pc:docChg chg="undo redo custSel addSld delSld modSld">
      <pc:chgData name="Vaibhav Singhal" userId="3048caf45d48f2bb" providerId="LiveId" clId="{B0673A3C-127D-4841-9ED8-10E3B83D488F}" dt="2025-01-15T12:06:50.567" v="273" actId="20577"/>
      <pc:docMkLst>
        <pc:docMk/>
      </pc:docMkLst>
      <pc:sldChg chg="modSp mod">
        <pc:chgData name="Vaibhav Singhal" userId="3048caf45d48f2bb" providerId="LiveId" clId="{B0673A3C-127D-4841-9ED8-10E3B83D488F}" dt="2025-01-15T05:56:56.386" v="1" actId="20577"/>
        <pc:sldMkLst>
          <pc:docMk/>
          <pc:sldMk cId="3584142905" sldId="270"/>
        </pc:sldMkLst>
        <pc:spChg chg="mod">
          <ac:chgData name="Vaibhav Singhal" userId="3048caf45d48f2bb" providerId="LiveId" clId="{B0673A3C-127D-4841-9ED8-10E3B83D488F}" dt="2025-01-15T05:56:56.386" v="1" actId="20577"/>
          <ac:spMkLst>
            <pc:docMk/>
            <pc:sldMk cId="3584142905" sldId="270"/>
            <ac:spMk id="6" creationId="{00000000-0000-0000-0000-000000000000}"/>
          </ac:spMkLst>
        </pc:spChg>
      </pc:sldChg>
      <pc:sldChg chg="modSp mod">
        <pc:chgData name="Vaibhav Singhal" userId="3048caf45d48f2bb" providerId="LiveId" clId="{B0673A3C-127D-4841-9ED8-10E3B83D488F}" dt="2025-01-15T05:57:03.663" v="2" actId="20577"/>
        <pc:sldMkLst>
          <pc:docMk/>
          <pc:sldMk cId="2654133818" sldId="275"/>
        </pc:sldMkLst>
      </pc:sldChg>
      <pc:sldChg chg="modSp mod">
        <pc:chgData name="Vaibhav Singhal" userId="3048caf45d48f2bb" providerId="LiveId" clId="{B0673A3C-127D-4841-9ED8-10E3B83D488F}" dt="2025-01-15T07:27:49.891" v="160" actId="13926"/>
        <pc:sldMkLst>
          <pc:docMk/>
          <pc:sldMk cId="1097066388" sldId="290"/>
        </pc:sldMkLst>
      </pc:sldChg>
      <pc:sldChg chg="modSp mod">
        <pc:chgData name="Vaibhav Singhal" userId="3048caf45d48f2bb" providerId="LiveId" clId="{B0673A3C-127D-4841-9ED8-10E3B83D488F}" dt="2025-01-15T12:06:50.567" v="273" actId="20577"/>
        <pc:sldMkLst>
          <pc:docMk/>
          <pc:sldMk cId="2266581558" sldId="294"/>
        </pc:sldMkLst>
      </pc:sldChg>
      <pc:sldChg chg="modSp mod">
        <pc:chgData name="Vaibhav Singhal" userId="3048caf45d48f2bb" providerId="LiveId" clId="{B0673A3C-127D-4841-9ED8-10E3B83D488F}" dt="2025-01-15T07:33:31.951" v="170"/>
        <pc:sldMkLst>
          <pc:docMk/>
          <pc:sldMk cId="4157015312" sldId="296"/>
        </pc:sldMkLst>
      </pc:sldChg>
      <pc:sldChg chg="addSp delSp modSp add mod">
        <pc:chgData name="Vaibhav Singhal" userId="3048caf45d48f2bb" providerId="LiveId" clId="{B0673A3C-127D-4841-9ED8-10E3B83D488F}" dt="2025-01-15T06:57:07.859" v="40"/>
        <pc:sldMkLst>
          <pc:docMk/>
          <pc:sldMk cId="1739838472" sldId="297"/>
        </pc:sldMkLst>
      </pc:sldChg>
      <pc:sldChg chg="del">
        <pc:chgData name="Vaibhav Singhal" userId="3048caf45d48f2bb" providerId="LiveId" clId="{B0673A3C-127D-4841-9ED8-10E3B83D488F}" dt="2025-01-15T05:57:19.317" v="4" actId="47"/>
        <pc:sldMkLst>
          <pc:docMk/>
          <pc:sldMk cId="3551814180" sldId="297"/>
        </pc:sldMkLst>
      </pc:sldChg>
      <pc:sldChg chg="addSp delSp modSp add mod">
        <pc:chgData name="Vaibhav Singhal" userId="3048caf45d48f2bb" providerId="LiveId" clId="{B0673A3C-127D-4841-9ED8-10E3B83D488F}" dt="2025-01-15T07:06:46.180" v="129"/>
        <pc:sldMkLst>
          <pc:docMk/>
          <pc:sldMk cId="2118838070" sldId="298"/>
        </pc:sldMkLst>
        <pc:spChg chg="mod">
          <ac:chgData name="Vaibhav Singhal" userId="3048caf45d48f2bb" providerId="LiveId" clId="{B0673A3C-127D-4841-9ED8-10E3B83D488F}" dt="2025-01-15T07:06:25.322" v="125"/>
          <ac:spMkLst>
            <pc:docMk/>
            <pc:sldMk cId="2118838070" sldId="298"/>
            <ac:spMk id="6" creationId="{79B7FA92-8656-684B-7EDF-F05AD8D92450}"/>
          </ac:spMkLst>
        </pc:spChg>
      </pc:sldChg>
      <pc:sldChg chg="add">
        <pc:chgData name="Vaibhav Singhal" userId="3048caf45d48f2bb" providerId="LiveId" clId="{B0673A3C-127D-4841-9ED8-10E3B83D488F}" dt="2025-01-15T07:27:26.636" v="130"/>
        <pc:sldMkLst>
          <pc:docMk/>
          <pc:sldMk cId="482849194" sldId="299"/>
        </pc:sldMkLst>
      </pc:sldChg>
    </pc:docChg>
  </pc:docChgLst>
  <pc:docChgLst>
    <pc:chgData name="Vaibhav Singhal" userId="3048caf45d48f2bb" providerId="LiveId" clId="{53273D69-0F9A-4731-8D4D-B89B589F8F4B}"/>
    <pc:docChg chg="modSld">
      <pc:chgData name="Vaibhav Singhal" userId="3048caf45d48f2bb" providerId="LiveId" clId="{53273D69-0F9A-4731-8D4D-B89B589F8F4B}" dt="2025-01-08T13:07:36.101" v="392" actId="13926"/>
      <pc:docMkLst>
        <pc:docMk/>
      </pc:docMkLst>
      <pc:sldChg chg="modSp mod">
        <pc:chgData name="Vaibhav Singhal" userId="3048caf45d48f2bb" providerId="LiveId" clId="{53273D69-0F9A-4731-8D4D-B89B589F8F4B}" dt="2025-01-08T11:54:41.785" v="27" actId="20577"/>
        <pc:sldMkLst>
          <pc:docMk/>
          <pc:sldMk cId="3894203554" sldId="288"/>
        </pc:sldMkLst>
      </pc:sldChg>
      <pc:sldChg chg="modSp mod">
        <pc:chgData name="Vaibhav Singhal" userId="3048caf45d48f2bb" providerId="LiveId" clId="{53273D69-0F9A-4731-8D4D-B89B589F8F4B}" dt="2025-01-08T13:07:36.101" v="392" actId="13926"/>
        <pc:sldMkLst>
          <pc:docMk/>
          <pc:sldMk cId="1097066388" sldId="290"/>
        </pc:sldMkLst>
      </pc:sldChg>
    </pc:docChg>
  </pc:docChgLst>
  <pc:docChgLst>
    <pc:chgData name="Vaibhav Singhal" userId="3048caf45d48f2bb" providerId="LiveId" clId="{965305DA-F266-47AB-9A2E-72241235B29B}"/>
    <pc:docChg chg="undo custSel addSld delSld modSld">
      <pc:chgData name="Vaibhav Singhal" userId="3048caf45d48f2bb" providerId="LiveId" clId="{965305DA-F266-47AB-9A2E-72241235B29B}" dt="2025-01-22T12:53:18.032" v="429" actId="20577"/>
      <pc:docMkLst>
        <pc:docMk/>
      </pc:docMkLst>
      <pc:sldChg chg="modSp mod">
        <pc:chgData name="Vaibhav Singhal" userId="3048caf45d48f2bb" providerId="LiveId" clId="{965305DA-F266-47AB-9A2E-72241235B29B}" dt="2025-01-22T05:57:57.832" v="1" actId="20577"/>
        <pc:sldMkLst>
          <pc:docMk/>
          <pc:sldMk cId="3584142905" sldId="270"/>
        </pc:sldMkLst>
        <pc:spChg chg="mod">
          <ac:chgData name="Vaibhav Singhal" userId="3048caf45d48f2bb" providerId="LiveId" clId="{965305DA-F266-47AB-9A2E-72241235B29B}" dt="2025-01-22T05:57:57.832" v="1" actId="20577"/>
          <ac:spMkLst>
            <pc:docMk/>
            <pc:sldMk cId="3584142905" sldId="270"/>
            <ac:spMk id="6" creationId="{00000000-0000-0000-0000-000000000000}"/>
          </ac:spMkLst>
        </pc:spChg>
      </pc:sldChg>
      <pc:sldChg chg="modSp mod">
        <pc:chgData name="Vaibhav Singhal" userId="3048caf45d48f2bb" providerId="LiveId" clId="{965305DA-F266-47AB-9A2E-72241235B29B}" dt="2025-01-22T06:01:09.729" v="10" actId="20577"/>
        <pc:sldMkLst>
          <pc:docMk/>
          <pc:sldMk cId="2118838070" sldId="298"/>
        </pc:sldMkLst>
        <pc:spChg chg="mod">
          <ac:chgData name="Vaibhav Singhal" userId="3048caf45d48f2bb" providerId="LiveId" clId="{965305DA-F266-47AB-9A2E-72241235B29B}" dt="2025-01-22T06:01:09.729" v="10" actId="20577"/>
          <ac:spMkLst>
            <pc:docMk/>
            <pc:sldMk cId="2118838070" sldId="298"/>
            <ac:spMk id="6" creationId="{79B7FA92-8656-684B-7EDF-F05AD8D92450}"/>
          </ac:spMkLst>
        </pc:spChg>
      </pc:sldChg>
      <pc:sldChg chg="addSp delSp modSp mod">
        <pc:chgData name="Vaibhav Singhal" userId="3048caf45d48f2bb" providerId="LiveId" clId="{965305DA-F266-47AB-9A2E-72241235B29B}" dt="2025-01-22T06:04:13.781" v="24" actId="21"/>
        <pc:sldMkLst>
          <pc:docMk/>
          <pc:sldMk cId="3247305322" sldId="305"/>
        </pc:sldMkLst>
        <pc:spChg chg="mod">
          <ac:chgData name="Vaibhav Singhal" userId="3048caf45d48f2bb" providerId="LiveId" clId="{965305DA-F266-47AB-9A2E-72241235B29B}" dt="2025-01-22T06:02:03.406" v="22" actId="20577"/>
          <ac:spMkLst>
            <pc:docMk/>
            <pc:sldMk cId="3247305322" sldId="305"/>
            <ac:spMk id="5" creationId="{FF237B72-CCBD-743C-F47C-E7F695359BD3}"/>
          </ac:spMkLst>
        </pc:spChg>
      </pc:sldChg>
      <pc:sldChg chg="addSp delSp modSp mod">
        <pc:chgData name="Vaibhav Singhal" userId="3048caf45d48f2bb" providerId="LiveId" clId="{965305DA-F266-47AB-9A2E-72241235B29B}" dt="2025-01-22T06:05:30.473" v="39" actId="14100"/>
        <pc:sldMkLst>
          <pc:docMk/>
          <pc:sldMk cId="645880426" sldId="306"/>
        </pc:sldMkLst>
        <pc:picChg chg="add mod modCrop">
          <ac:chgData name="Vaibhav Singhal" userId="3048caf45d48f2bb" providerId="LiveId" clId="{965305DA-F266-47AB-9A2E-72241235B29B}" dt="2025-01-22T06:05:25.188" v="37" actId="1076"/>
          <ac:picMkLst>
            <pc:docMk/>
            <pc:sldMk cId="645880426" sldId="306"/>
            <ac:picMk id="3" creationId="{C796412E-BA4C-AD31-67D1-862C8A74E607}"/>
          </ac:picMkLst>
        </pc:picChg>
        <pc:picChg chg="add mod">
          <ac:chgData name="Vaibhav Singhal" userId="3048caf45d48f2bb" providerId="LiveId" clId="{965305DA-F266-47AB-9A2E-72241235B29B}" dt="2025-01-22T06:05:30.473" v="39" actId="14100"/>
          <ac:picMkLst>
            <pc:docMk/>
            <pc:sldMk cId="645880426" sldId="306"/>
            <ac:picMk id="8" creationId="{3D9E504D-7667-50D4-477E-91148C872222}"/>
          </ac:picMkLst>
        </pc:picChg>
      </pc:sldChg>
      <pc:sldChg chg="addSp delSp modSp mod">
        <pc:chgData name="Vaibhav Singhal" userId="3048caf45d48f2bb" providerId="LiveId" clId="{965305DA-F266-47AB-9A2E-72241235B29B}" dt="2025-01-22T11:58:02.282" v="334"/>
        <pc:sldMkLst>
          <pc:docMk/>
          <pc:sldMk cId="3609539530" sldId="307"/>
        </pc:sldMkLst>
        <pc:picChg chg="add mod">
          <ac:chgData name="Vaibhav Singhal" userId="3048caf45d48f2bb" providerId="LiveId" clId="{965305DA-F266-47AB-9A2E-72241235B29B}" dt="2025-01-22T06:06:25.149" v="44" actId="1076"/>
          <ac:picMkLst>
            <pc:docMk/>
            <pc:sldMk cId="3609539530" sldId="307"/>
            <ac:picMk id="3" creationId="{6E496907-F6E4-08AA-7A04-B19CFA9978B1}"/>
          </ac:picMkLst>
        </pc:picChg>
        <pc:inkChg chg="add">
          <ac:chgData name="Vaibhav Singhal" userId="3048caf45d48f2bb" providerId="LiveId" clId="{965305DA-F266-47AB-9A2E-72241235B29B}" dt="2025-01-22T11:58:02.282" v="334"/>
          <ac:inkMkLst>
            <pc:docMk/>
            <pc:sldMk cId="3609539530" sldId="307"/>
            <ac:inkMk id="2" creationId="{51B32D30-2CE4-064E-01B4-B56DFC9A18F9}"/>
          </ac:inkMkLst>
        </pc:inkChg>
      </pc:sldChg>
      <pc:sldChg chg="del">
        <pc:chgData name="Vaibhav Singhal" userId="3048caf45d48f2bb" providerId="LiveId" clId="{965305DA-F266-47AB-9A2E-72241235B29B}" dt="2025-01-22T06:21:54.557" v="179" actId="47"/>
        <pc:sldMkLst>
          <pc:docMk/>
          <pc:sldMk cId="774701407" sldId="308"/>
        </pc:sldMkLst>
      </pc:sldChg>
      <pc:sldChg chg="modSp add mod">
        <pc:chgData name="Vaibhav Singhal" userId="3048caf45d48f2bb" providerId="LiveId" clId="{965305DA-F266-47AB-9A2E-72241235B29B}" dt="2025-01-22T06:07:11.904" v="62" actId="20577"/>
        <pc:sldMkLst>
          <pc:docMk/>
          <pc:sldMk cId="2307958832" sldId="309"/>
        </pc:sldMkLst>
        <pc:spChg chg="mod">
          <ac:chgData name="Vaibhav Singhal" userId="3048caf45d48f2bb" providerId="LiveId" clId="{965305DA-F266-47AB-9A2E-72241235B29B}" dt="2025-01-22T06:07:11.904" v="62" actId="20577"/>
          <ac:spMkLst>
            <pc:docMk/>
            <pc:sldMk cId="2307958832" sldId="309"/>
            <ac:spMk id="5" creationId="{A9014ECB-13E6-CB7B-D0BB-86A9727F7C79}"/>
          </ac:spMkLst>
        </pc:spChg>
      </pc:sldChg>
      <pc:sldChg chg="addSp add">
        <pc:chgData name="Vaibhav Singhal" userId="3048caf45d48f2bb" providerId="LiveId" clId="{965305DA-F266-47AB-9A2E-72241235B29B}" dt="2025-01-22T11:58:02.282" v="334"/>
        <pc:sldMkLst>
          <pc:docMk/>
          <pc:sldMk cId="3003754614" sldId="310"/>
        </pc:sldMkLst>
        <pc:inkChg chg="add">
          <ac:chgData name="Vaibhav Singhal" userId="3048caf45d48f2bb" providerId="LiveId" clId="{965305DA-F266-47AB-9A2E-72241235B29B}" dt="2025-01-22T11:58:02.282" v="334"/>
          <ac:inkMkLst>
            <pc:docMk/>
            <pc:sldMk cId="3003754614" sldId="310"/>
            <ac:inkMk id="2" creationId="{9AA373FE-B184-77DE-69DA-153C2A243578}"/>
          </ac:inkMkLst>
        </pc:inkChg>
      </pc:sldChg>
      <pc:sldChg chg="addSp delSp modSp add mod">
        <pc:chgData name="Vaibhav Singhal" userId="3048caf45d48f2bb" providerId="LiveId" clId="{965305DA-F266-47AB-9A2E-72241235B29B}" dt="2025-01-22T06:07:42.705" v="66" actId="14100"/>
        <pc:sldMkLst>
          <pc:docMk/>
          <pc:sldMk cId="370034752" sldId="311"/>
        </pc:sldMkLst>
        <pc:picChg chg="add mod">
          <ac:chgData name="Vaibhav Singhal" userId="3048caf45d48f2bb" providerId="LiveId" clId="{965305DA-F266-47AB-9A2E-72241235B29B}" dt="2025-01-22T06:07:42.705" v="66" actId="14100"/>
          <ac:picMkLst>
            <pc:docMk/>
            <pc:sldMk cId="370034752" sldId="311"/>
            <ac:picMk id="5" creationId="{58DB5AC9-0C73-EBE2-1E1E-10380360387F}"/>
          </ac:picMkLst>
        </pc:picChg>
      </pc:sldChg>
      <pc:sldChg chg="modSp add mod">
        <pc:chgData name="Vaibhav Singhal" userId="3048caf45d48f2bb" providerId="LiveId" clId="{965305DA-F266-47AB-9A2E-72241235B29B}" dt="2025-01-22T06:08:59.376" v="102" actId="20577"/>
        <pc:sldMkLst>
          <pc:docMk/>
          <pc:sldMk cId="2044224136" sldId="312"/>
        </pc:sldMkLst>
        <pc:spChg chg="mod">
          <ac:chgData name="Vaibhav Singhal" userId="3048caf45d48f2bb" providerId="LiveId" clId="{965305DA-F266-47AB-9A2E-72241235B29B}" dt="2025-01-22T06:08:59.376" v="102" actId="20577"/>
          <ac:spMkLst>
            <pc:docMk/>
            <pc:sldMk cId="2044224136" sldId="312"/>
            <ac:spMk id="5" creationId="{0A894701-1718-3D73-3E37-A512C0898209}"/>
          </ac:spMkLst>
        </pc:spChg>
      </pc:sldChg>
      <pc:sldChg chg="addSp add">
        <pc:chgData name="Vaibhav Singhal" userId="3048caf45d48f2bb" providerId="LiveId" clId="{965305DA-F266-47AB-9A2E-72241235B29B}" dt="2025-01-22T11:58:02.282" v="334"/>
        <pc:sldMkLst>
          <pc:docMk/>
          <pc:sldMk cId="3051244040" sldId="313"/>
        </pc:sldMkLst>
        <pc:inkChg chg="add">
          <ac:chgData name="Vaibhav Singhal" userId="3048caf45d48f2bb" providerId="LiveId" clId="{965305DA-F266-47AB-9A2E-72241235B29B}" dt="2025-01-22T11:58:02.282" v="334"/>
          <ac:inkMkLst>
            <pc:docMk/>
            <pc:sldMk cId="3051244040" sldId="313"/>
            <ac:inkMk id="2" creationId="{1A106E4C-610D-6CF3-EA5C-438F64C6F72E}"/>
          </ac:inkMkLst>
        </pc:inkChg>
      </pc:sldChg>
      <pc:sldChg chg="addSp delSp modSp add mod">
        <pc:chgData name="Vaibhav Singhal" userId="3048caf45d48f2bb" providerId="LiveId" clId="{965305DA-F266-47AB-9A2E-72241235B29B}" dt="2025-01-22T11:58:02.282" v="334"/>
        <pc:sldMkLst>
          <pc:docMk/>
          <pc:sldMk cId="996697137" sldId="314"/>
        </pc:sldMkLst>
        <pc:picChg chg="add mod">
          <ac:chgData name="Vaibhav Singhal" userId="3048caf45d48f2bb" providerId="LiveId" clId="{965305DA-F266-47AB-9A2E-72241235B29B}" dt="2025-01-22T06:08:30.441" v="83" actId="14100"/>
          <ac:picMkLst>
            <pc:docMk/>
            <pc:sldMk cId="996697137" sldId="314"/>
            <ac:picMk id="5" creationId="{4DD02D17-2FB7-0EBA-21BB-6646CCBA1A5F}"/>
          </ac:picMkLst>
        </pc:picChg>
        <pc:inkChg chg="add">
          <ac:chgData name="Vaibhav Singhal" userId="3048caf45d48f2bb" providerId="LiveId" clId="{965305DA-F266-47AB-9A2E-72241235B29B}" dt="2025-01-22T11:58:02.282" v="334"/>
          <ac:inkMkLst>
            <pc:docMk/>
            <pc:sldMk cId="996697137" sldId="314"/>
            <ac:inkMk id="2" creationId="{E8DE8542-4976-D7A2-EDC5-00EF0A8346A6}"/>
          </ac:inkMkLst>
        </pc:inkChg>
      </pc:sldChg>
      <pc:sldChg chg="modSp add mod">
        <pc:chgData name="Vaibhav Singhal" userId="3048caf45d48f2bb" providerId="LiveId" clId="{965305DA-F266-47AB-9A2E-72241235B29B}" dt="2025-01-22T06:10:22.350" v="132"/>
        <pc:sldMkLst>
          <pc:docMk/>
          <pc:sldMk cId="1199486613" sldId="315"/>
        </pc:sldMkLst>
        <pc:spChg chg="mod">
          <ac:chgData name="Vaibhav Singhal" userId="3048caf45d48f2bb" providerId="LiveId" clId="{965305DA-F266-47AB-9A2E-72241235B29B}" dt="2025-01-22T06:10:22.350" v="132"/>
          <ac:spMkLst>
            <pc:docMk/>
            <pc:sldMk cId="1199486613" sldId="315"/>
            <ac:spMk id="5" creationId="{53FEECB6-BF90-23F4-E6CE-F924447F6BCB}"/>
          </ac:spMkLst>
        </pc:spChg>
      </pc:sldChg>
      <pc:sldChg chg="addSp add">
        <pc:chgData name="Vaibhav Singhal" userId="3048caf45d48f2bb" providerId="LiveId" clId="{965305DA-F266-47AB-9A2E-72241235B29B}" dt="2025-01-22T11:58:02.282" v="334"/>
        <pc:sldMkLst>
          <pc:docMk/>
          <pc:sldMk cId="2414570300" sldId="316"/>
        </pc:sldMkLst>
        <pc:inkChg chg="add">
          <ac:chgData name="Vaibhav Singhal" userId="3048caf45d48f2bb" providerId="LiveId" clId="{965305DA-F266-47AB-9A2E-72241235B29B}" dt="2025-01-22T11:58:02.282" v="334"/>
          <ac:inkMkLst>
            <pc:docMk/>
            <pc:sldMk cId="2414570300" sldId="316"/>
            <ac:inkMk id="2" creationId="{02BE1085-2A68-59CD-1CD1-4AA642FF9A8C}"/>
          </ac:inkMkLst>
        </pc:inkChg>
      </pc:sldChg>
      <pc:sldChg chg="addSp delSp modSp add mod">
        <pc:chgData name="Vaibhav Singhal" userId="3048caf45d48f2bb" providerId="LiveId" clId="{965305DA-F266-47AB-9A2E-72241235B29B}" dt="2025-01-22T11:58:02.282" v="334"/>
        <pc:sldMkLst>
          <pc:docMk/>
          <pc:sldMk cId="3693638122" sldId="317"/>
        </pc:sldMkLst>
        <pc:picChg chg="add mod">
          <ac:chgData name="Vaibhav Singhal" userId="3048caf45d48f2bb" providerId="LiveId" clId="{965305DA-F266-47AB-9A2E-72241235B29B}" dt="2025-01-22T06:09:47.261" v="106" actId="14100"/>
          <ac:picMkLst>
            <pc:docMk/>
            <pc:sldMk cId="3693638122" sldId="317"/>
            <ac:picMk id="5" creationId="{67DC3089-4BC6-A385-C835-6D334C87C6EA}"/>
          </ac:picMkLst>
        </pc:picChg>
        <pc:inkChg chg="add">
          <ac:chgData name="Vaibhav Singhal" userId="3048caf45d48f2bb" providerId="LiveId" clId="{965305DA-F266-47AB-9A2E-72241235B29B}" dt="2025-01-22T11:58:02.282" v="334"/>
          <ac:inkMkLst>
            <pc:docMk/>
            <pc:sldMk cId="3693638122" sldId="317"/>
            <ac:inkMk id="2" creationId="{4AC4F807-D871-378D-9D4A-D23EE597D60A}"/>
          </ac:inkMkLst>
        </pc:inkChg>
      </pc:sldChg>
      <pc:sldChg chg="addSp delSp modSp add mod">
        <pc:chgData name="Vaibhav Singhal" userId="3048caf45d48f2bb" providerId="LiveId" clId="{965305DA-F266-47AB-9A2E-72241235B29B}" dt="2025-01-22T11:58:16.838" v="349" actId="20577"/>
        <pc:sldMkLst>
          <pc:docMk/>
          <pc:sldMk cId="1798822706" sldId="318"/>
        </pc:sldMkLst>
        <pc:spChg chg="mod">
          <ac:chgData name="Vaibhav Singhal" userId="3048caf45d48f2bb" providerId="LiveId" clId="{965305DA-F266-47AB-9A2E-72241235B29B}" dt="2025-01-22T11:58:16.838" v="349" actId="20577"/>
          <ac:spMkLst>
            <pc:docMk/>
            <pc:sldMk cId="1798822706" sldId="318"/>
            <ac:spMk id="5" creationId="{36278A76-ED5A-6E8A-58D5-A320ED00E4BC}"/>
          </ac:spMkLst>
        </pc:spChg>
      </pc:sldChg>
      <pc:sldChg chg="add">
        <pc:chgData name="Vaibhav Singhal" userId="3048caf45d48f2bb" providerId="LiveId" clId="{965305DA-F266-47AB-9A2E-72241235B29B}" dt="2025-01-22T06:10:29.381" v="133"/>
        <pc:sldMkLst>
          <pc:docMk/>
          <pc:sldMk cId="4215077982" sldId="319"/>
        </pc:sldMkLst>
      </pc:sldChg>
      <pc:sldChg chg="addSp delSp modSp add del mod">
        <pc:chgData name="Vaibhav Singhal" userId="3048caf45d48f2bb" providerId="LiveId" clId="{965305DA-F266-47AB-9A2E-72241235B29B}" dt="2025-01-22T06:12:26.048" v="161" actId="478"/>
        <pc:sldMkLst>
          <pc:docMk/>
          <pc:sldMk cId="1893104607" sldId="320"/>
        </pc:sldMkLst>
      </pc:sldChg>
      <pc:sldChg chg="modSp add mod">
        <pc:chgData name="Vaibhav Singhal" userId="3048caf45d48f2bb" providerId="LiveId" clId="{965305DA-F266-47AB-9A2E-72241235B29B}" dt="2025-01-22T06:11:25.531" v="153" actId="20577"/>
        <pc:sldMkLst>
          <pc:docMk/>
          <pc:sldMk cId="2640702402" sldId="321"/>
        </pc:sldMkLst>
        <pc:spChg chg="mod">
          <ac:chgData name="Vaibhav Singhal" userId="3048caf45d48f2bb" providerId="LiveId" clId="{965305DA-F266-47AB-9A2E-72241235B29B}" dt="2025-01-22T06:11:25.531" v="153" actId="20577"/>
          <ac:spMkLst>
            <pc:docMk/>
            <pc:sldMk cId="2640702402" sldId="321"/>
            <ac:spMk id="5" creationId="{698F828A-9586-E2A7-2768-07D7866EA821}"/>
          </ac:spMkLst>
        </pc:spChg>
      </pc:sldChg>
      <pc:sldChg chg="addSp delSp modSp add mod">
        <pc:chgData name="Vaibhav Singhal" userId="3048caf45d48f2bb" providerId="LiveId" clId="{965305DA-F266-47AB-9A2E-72241235B29B}" dt="2025-01-22T12:02:39.706" v="355" actId="1076"/>
        <pc:sldMkLst>
          <pc:docMk/>
          <pc:sldMk cId="2091689849" sldId="322"/>
        </pc:sldMkLst>
        <pc:picChg chg="add mod">
          <ac:chgData name="Vaibhav Singhal" userId="3048caf45d48f2bb" providerId="LiveId" clId="{965305DA-F266-47AB-9A2E-72241235B29B}" dt="2025-01-22T12:02:39.706" v="355" actId="1076"/>
          <ac:picMkLst>
            <pc:docMk/>
            <pc:sldMk cId="2091689849" sldId="322"/>
            <ac:picMk id="5" creationId="{1C51E737-6BC4-D194-C958-BFE1704DBF98}"/>
          </ac:picMkLst>
        </pc:picChg>
      </pc:sldChg>
      <pc:sldChg chg="addSp delSp modSp add mod modAnim">
        <pc:chgData name="Vaibhav Singhal" userId="3048caf45d48f2bb" providerId="LiveId" clId="{965305DA-F266-47AB-9A2E-72241235B29B}" dt="2025-01-22T06:16:44.735" v="178"/>
        <pc:sldMkLst>
          <pc:docMk/>
          <pc:sldMk cId="2369928226" sldId="323"/>
        </pc:sldMkLst>
        <pc:spChg chg="add mod">
          <ac:chgData name="Vaibhav Singhal" userId="3048caf45d48f2bb" providerId="LiveId" clId="{965305DA-F266-47AB-9A2E-72241235B29B}" dt="2025-01-22T06:16:40.562" v="176" actId="14100"/>
          <ac:spMkLst>
            <pc:docMk/>
            <pc:sldMk cId="2369928226" sldId="323"/>
            <ac:spMk id="7" creationId="{ED8D08E6-1B42-771B-669C-D83C0E854AE2}"/>
          </ac:spMkLst>
        </pc:spChg>
        <pc:picChg chg="add mod">
          <ac:chgData name="Vaibhav Singhal" userId="3048caf45d48f2bb" providerId="LiveId" clId="{965305DA-F266-47AB-9A2E-72241235B29B}" dt="2025-01-22T06:16:42.211" v="177" actId="1076"/>
          <ac:picMkLst>
            <pc:docMk/>
            <pc:sldMk cId="2369928226" sldId="323"/>
            <ac:picMk id="3" creationId="{3892B275-E0DC-8156-8B86-0F65907F8545}"/>
          </ac:picMkLst>
        </pc:picChg>
      </pc:sldChg>
      <pc:sldChg chg="add">
        <pc:chgData name="Vaibhav Singhal" userId="3048caf45d48f2bb" providerId="LiveId" clId="{965305DA-F266-47AB-9A2E-72241235B29B}" dt="2025-01-22T06:12:23.712" v="160"/>
        <pc:sldMkLst>
          <pc:docMk/>
          <pc:sldMk cId="4266602528" sldId="324"/>
        </pc:sldMkLst>
      </pc:sldChg>
      <pc:sldChg chg="addSp delSp modSp add mod delAnim">
        <pc:chgData name="Vaibhav Singhal" userId="3048caf45d48f2bb" providerId="LiveId" clId="{965305DA-F266-47AB-9A2E-72241235B29B}" dt="2025-01-22T06:55:06.869" v="236"/>
        <pc:sldMkLst>
          <pc:docMk/>
          <pc:sldMk cId="176200955" sldId="325"/>
        </pc:sldMkLst>
        <pc:spChg chg="mod">
          <ac:chgData name="Vaibhav Singhal" userId="3048caf45d48f2bb" providerId="LiveId" clId="{965305DA-F266-47AB-9A2E-72241235B29B}" dt="2025-01-22T06:55:06.869" v="236"/>
          <ac:spMkLst>
            <pc:docMk/>
            <pc:sldMk cId="176200955" sldId="325"/>
            <ac:spMk id="7" creationId="{93DDE9FF-F644-0F16-6BA6-E673757D2BB6}"/>
          </ac:spMkLst>
        </pc:spChg>
      </pc:sldChg>
      <pc:sldChg chg="addSp delSp modSp add mod">
        <pc:chgData name="Vaibhav Singhal" userId="3048caf45d48f2bb" providerId="LiveId" clId="{965305DA-F266-47AB-9A2E-72241235B29B}" dt="2025-01-22T12:53:18.032" v="429" actId="20577"/>
        <pc:sldMkLst>
          <pc:docMk/>
          <pc:sldMk cId="3066962165" sldId="326"/>
        </pc:sldMkLst>
        <pc:spChg chg="mod">
          <ac:chgData name="Vaibhav Singhal" userId="3048caf45d48f2bb" providerId="LiveId" clId="{965305DA-F266-47AB-9A2E-72241235B29B}" dt="2025-01-22T12:53:18.032" v="429" actId="20577"/>
          <ac:spMkLst>
            <pc:docMk/>
            <pc:sldMk cId="3066962165" sldId="326"/>
            <ac:spMk id="5" creationId="{56A2801F-972E-8787-50FD-28C6E69395B6}"/>
          </ac:spMkLst>
        </pc:spChg>
      </pc:sldChg>
      <pc:sldChg chg="addSp delSp modSp add mod">
        <pc:chgData name="Vaibhav Singhal" userId="3048caf45d48f2bb" providerId="LiveId" clId="{965305DA-F266-47AB-9A2E-72241235B29B}" dt="2025-01-22T07:05:00.799" v="261" actId="478"/>
        <pc:sldMkLst>
          <pc:docMk/>
          <pc:sldMk cId="1224870222" sldId="327"/>
        </pc:sldMkLst>
        <pc:picChg chg="add mod">
          <ac:chgData name="Vaibhav Singhal" userId="3048caf45d48f2bb" providerId="LiveId" clId="{965305DA-F266-47AB-9A2E-72241235B29B}" dt="2025-01-22T06:58:40.570" v="258" actId="1076"/>
          <ac:picMkLst>
            <pc:docMk/>
            <pc:sldMk cId="1224870222" sldId="327"/>
            <ac:picMk id="3" creationId="{89D0A5B7-D36F-CD6F-E9FF-107D6F1E3C56}"/>
          </ac:picMkLst>
        </pc:picChg>
      </pc:sldChg>
      <pc:sldChg chg="delSp modSp add mod">
        <pc:chgData name="Vaibhav Singhal" userId="3048caf45d48f2bb" providerId="LiveId" clId="{965305DA-F266-47AB-9A2E-72241235B29B}" dt="2025-01-22T07:05:09.004" v="264" actId="14100"/>
        <pc:sldMkLst>
          <pc:docMk/>
          <pc:sldMk cId="2105503949" sldId="328"/>
        </pc:sldMkLst>
        <pc:picChg chg="mod">
          <ac:chgData name="Vaibhav Singhal" userId="3048caf45d48f2bb" providerId="LiveId" clId="{965305DA-F266-47AB-9A2E-72241235B29B}" dt="2025-01-22T07:05:09.004" v="264" actId="14100"/>
          <ac:picMkLst>
            <pc:docMk/>
            <pc:sldMk cId="2105503949" sldId="328"/>
            <ac:picMk id="7" creationId="{4E207C81-5EEA-B430-312B-C6BB993E606D}"/>
          </ac:picMkLst>
        </pc:picChg>
      </pc:sldChg>
      <pc:sldChg chg="addSp delSp modSp add mod">
        <pc:chgData name="Vaibhav Singhal" userId="3048caf45d48f2bb" providerId="LiveId" clId="{965305DA-F266-47AB-9A2E-72241235B29B}" dt="2025-01-22T07:07:49.983" v="330" actId="14100"/>
        <pc:sldMkLst>
          <pc:docMk/>
          <pc:sldMk cId="2803660708" sldId="329"/>
        </pc:sldMkLst>
        <pc:spChg chg="add mod">
          <ac:chgData name="Vaibhav Singhal" userId="3048caf45d48f2bb" providerId="LiveId" clId="{965305DA-F266-47AB-9A2E-72241235B29B}" dt="2025-01-22T07:07:34.450" v="327" actId="113"/>
          <ac:spMkLst>
            <pc:docMk/>
            <pc:sldMk cId="2803660708" sldId="329"/>
            <ac:spMk id="3" creationId="{0861A1A4-EAD8-B023-8191-B0C2233C7DF6}"/>
          </ac:spMkLst>
        </pc:spChg>
        <pc:picChg chg="add mod">
          <ac:chgData name="Vaibhav Singhal" userId="3048caf45d48f2bb" providerId="LiveId" clId="{965305DA-F266-47AB-9A2E-72241235B29B}" dt="2025-01-22T07:07:49.983" v="330" actId="14100"/>
          <ac:picMkLst>
            <pc:docMk/>
            <pc:sldMk cId="2803660708" sldId="329"/>
            <ac:picMk id="6" creationId="{0CFB7728-7CDF-1AB0-84DC-7BDDE89A1041}"/>
          </ac:picMkLst>
        </pc:picChg>
      </pc:sldChg>
      <pc:sldChg chg="add del">
        <pc:chgData name="Vaibhav Singhal" userId="3048caf45d48f2bb" providerId="LiveId" clId="{965305DA-F266-47AB-9A2E-72241235B29B}" dt="2025-01-22T07:27:34.421" v="331" actId="47"/>
        <pc:sldMkLst>
          <pc:docMk/>
          <pc:sldMk cId="399721668" sldId="330"/>
        </pc:sldMkLst>
      </pc:sldChg>
      <pc:sldChg chg="add del">
        <pc:chgData name="Vaibhav Singhal" userId="3048caf45d48f2bb" providerId="LiveId" clId="{965305DA-F266-47AB-9A2E-72241235B29B}" dt="2025-01-22T07:27:34.930" v="332" actId="47"/>
        <pc:sldMkLst>
          <pc:docMk/>
          <pc:sldMk cId="6087499" sldId="331"/>
        </pc:sldMkLst>
      </pc:sldChg>
      <pc:sldChg chg="add del">
        <pc:chgData name="Vaibhav Singhal" userId="3048caf45d48f2bb" providerId="LiveId" clId="{965305DA-F266-47AB-9A2E-72241235B29B}" dt="2025-01-22T07:27:35.575" v="333" actId="47"/>
        <pc:sldMkLst>
          <pc:docMk/>
          <pc:sldMk cId="1639244907" sldId="332"/>
        </pc:sldMkLst>
      </pc:sldChg>
      <pc:sldChg chg="addSp modSp add mod">
        <pc:chgData name="Vaibhav Singhal" userId="3048caf45d48f2bb" providerId="LiveId" clId="{965305DA-F266-47AB-9A2E-72241235B29B}" dt="2025-01-22T07:06:07.148" v="278" actId="14100"/>
        <pc:sldMkLst>
          <pc:docMk/>
          <pc:sldMk cId="2382298316" sldId="333"/>
        </pc:sldMkLst>
        <pc:spChg chg="mod">
          <ac:chgData name="Vaibhav Singhal" userId="3048caf45d48f2bb" providerId="LiveId" clId="{965305DA-F266-47AB-9A2E-72241235B29B}" dt="2025-01-22T07:05:50.140" v="275" actId="20577"/>
          <ac:spMkLst>
            <pc:docMk/>
            <pc:sldMk cId="2382298316" sldId="333"/>
            <ac:spMk id="5" creationId="{EFE6310B-A3AD-B293-632E-D1B3C0C2AA08}"/>
          </ac:spMkLst>
        </pc:spChg>
        <pc:picChg chg="add mod">
          <ac:chgData name="Vaibhav Singhal" userId="3048caf45d48f2bb" providerId="LiveId" clId="{965305DA-F266-47AB-9A2E-72241235B29B}" dt="2025-01-22T07:06:07.148" v="278" actId="14100"/>
          <ac:picMkLst>
            <pc:docMk/>
            <pc:sldMk cId="2382298316" sldId="333"/>
            <ac:picMk id="3" creationId="{B441D685-BCE3-2421-C846-4F6306DB7573}"/>
          </ac:picMkLst>
        </pc:picChg>
      </pc:sldChg>
      <pc:sldChg chg="addSp delSp modSp add mod">
        <pc:chgData name="Vaibhav Singhal" userId="3048caf45d48f2bb" providerId="LiveId" clId="{965305DA-F266-47AB-9A2E-72241235B29B}" dt="2025-01-22T07:06:37.279" v="299" actId="14100"/>
        <pc:sldMkLst>
          <pc:docMk/>
          <pc:sldMk cId="2602881571" sldId="334"/>
        </pc:sldMkLst>
        <pc:spChg chg="mod">
          <ac:chgData name="Vaibhav Singhal" userId="3048caf45d48f2bb" providerId="LiveId" clId="{965305DA-F266-47AB-9A2E-72241235B29B}" dt="2025-01-22T07:06:21.626" v="295" actId="20577"/>
          <ac:spMkLst>
            <pc:docMk/>
            <pc:sldMk cId="2602881571" sldId="334"/>
            <ac:spMk id="5" creationId="{4A3EFB80-0937-6470-887D-2EB2EC8C9D29}"/>
          </ac:spMkLst>
        </pc:spChg>
        <pc:picChg chg="add mod">
          <ac:chgData name="Vaibhav Singhal" userId="3048caf45d48f2bb" providerId="LiveId" clId="{965305DA-F266-47AB-9A2E-72241235B29B}" dt="2025-01-22T07:06:37.279" v="299" actId="14100"/>
          <ac:picMkLst>
            <pc:docMk/>
            <pc:sldMk cId="2602881571" sldId="334"/>
            <ac:picMk id="6" creationId="{CE051DEF-667E-95A3-0542-A6EAD904D834}"/>
          </ac:picMkLst>
        </pc:picChg>
      </pc:sldChg>
      <pc:sldChg chg="addSp delSp modSp add mod">
        <pc:chgData name="Vaibhav Singhal" userId="3048caf45d48f2bb" providerId="LiveId" clId="{965305DA-F266-47AB-9A2E-72241235B29B}" dt="2025-01-22T07:07:04.460" v="323" actId="20577"/>
        <pc:sldMkLst>
          <pc:docMk/>
          <pc:sldMk cId="3992782174" sldId="335"/>
        </pc:sldMkLst>
        <pc:spChg chg="mod">
          <ac:chgData name="Vaibhav Singhal" userId="3048caf45d48f2bb" providerId="LiveId" clId="{965305DA-F266-47AB-9A2E-72241235B29B}" dt="2025-01-22T07:07:04.460" v="323" actId="20577"/>
          <ac:spMkLst>
            <pc:docMk/>
            <pc:sldMk cId="3992782174" sldId="335"/>
            <ac:spMk id="5" creationId="{8843EC1F-4A9A-532C-526C-2CDD107ADDB2}"/>
          </ac:spMkLst>
        </pc:spChg>
        <pc:picChg chg="add mod">
          <ac:chgData name="Vaibhav Singhal" userId="3048caf45d48f2bb" providerId="LiveId" clId="{965305DA-F266-47AB-9A2E-72241235B29B}" dt="2025-01-22T07:06:54.791" v="303" actId="14100"/>
          <ac:picMkLst>
            <pc:docMk/>
            <pc:sldMk cId="3992782174" sldId="335"/>
            <ac:picMk id="6" creationId="{BA5476AA-5957-1846-0088-72447B89FDF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D7738A0-2D24-6FD7-72BE-6EA6EECC734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F19955-8AA4-5232-B740-BABB9323021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1967D4-2A63-437D-B067-1AB2B59B6FC1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A107B7-FC88-7FF9-392C-0ED8CAA7738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D29BC5-31C5-CA65-5CDF-D7A06AF4BD8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3B11E-60EF-4F63-91C2-6E0CA7D3E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6005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720D8-5897-4589-82E2-66D926CF506A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0346C-5DF1-45C1-96A9-E6F307AC40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12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490"/>
              </a:lnSpc>
            </a:pPr>
            <a:r>
              <a:rPr spc="575" dirty="0"/>
              <a:t>0</a:t>
            </a:r>
            <a:r>
              <a:rPr spc="-545"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490"/>
              </a:lnSpc>
            </a:pPr>
            <a:r>
              <a:rPr spc="575" dirty="0"/>
              <a:t>0</a:t>
            </a:r>
            <a:r>
              <a:rPr spc="-545"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490"/>
              </a:lnSpc>
            </a:pPr>
            <a:r>
              <a:rPr spc="575" dirty="0"/>
              <a:t>0</a:t>
            </a:r>
            <a:r>
              <a:rPr spc="-545" dirty="0"/>
              <a:t>1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490"/>
              </a:lnSpc>
            </a:pPr>
            <a:r>
              <a:rPr spc="575" dirty="0"/>
              <a:t>0</a:t>
            </a:r>
            <a:r>
              <a:rPr spc="-545" dirty="0"/>
              <a:t>1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490"/>
              </a:lnSpc>
            </a:pPr>
            <a:r>
              <a:rPr spc="575" dirty="0"/>
              <a:t>0</a:t>
            </a:r>
            <a:r>
              <a:rPr spc="-545" dirty="0"/>
              <a:t>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635250" cy="749300"/>
          </a:xfrm>
          <a:custGeom>
            <a:avLst/>
            <a:gdLst/>
            <a:ahLst/>
            <a:cxnLst/>
            <a:rect l="l" t="t" r="r" b="b"/>
            <a:pathLst>
              <a:path w="2635250" h="749300">
                <a:moveTo>
                  <a:pt x="2634895" y="0"/>
                </a:moveTo>
                <a:lnTo>
                  <a:pt x="0" y="0"/>
                </a:lnTo>
                <a:lnTo>
                  <a:pt x="0" y="749191"/>
                </a:lnTo>
                <a:lnTo>
                  <a:pt x="2096009" y="749191"/>
                </a:lnTo>
                <a:lnTo>
                  <a:pt x="2634895" y="0"/>
                </a:lnTo>
                <a:close/>
              </a:path>
            </a:pathLst>
          </a:custGeom>
          <a:solidFill>
            <a:srgbClr val="0D2A3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412806" cy="131744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96064" y="4966284"/>
            <a:ext cx="4311970" cy="1133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71250" y="10567782"/>
            <a:ext cx="513080" cy="607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490"/>
              </a:lnSpc>
            </a:pPr>
            <a:r>
              <a:rPr spc="575" dirty="0"/>
              <a:t>0</a:t>
            </a:r>
            <a:r>
              <a:rPr spc="-545"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34072"/>
            <a:ext cx="8265507" cy="253261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0564265"/>
            <a:ext cx="20104100" cy="882015"/>
            <a:chOff x="0" y="10427105"/>
            <a:chExt cx="20104100" cy="88201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8587" y="10427105"/>
              <a:ext cx="18735513" cy="8814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10427105"/>
              <a:ext cx="1530350" cy="882015"/>
            </a:xfrm>
            <a:custGeom>
              <a:avLst/>
              <a:gdLst/>
              <a:ahLst/>
              <a:cxnLst/>
              <a:rect l="l" t="t" r="r" b="b"/>
              <a:pathLst>
                <a:path w="1530350" h="882015">
                  <a:moveTo>
                    <a:pt x="895974" y="0"/>
                  </a:moveTo>
                  <a:lnTo>
                    <a:pt x="0" y="0"/>
                  </a:lnTo>
                  <a:lnTo>
                    <a:pt x="0" y="881450"/>
                  </a:lnTo>
                  <a:lnTo>
                    <a:pt x="1529998" y="881450"/>
                  </a:lnTo>
                  <a:lnTo>
                    <a:pt x="895974" y="0"/>
                  </a:lnTo>
                  <a:close/>
                </a:path>
              </a:pathLst>
            </a:custGeom>
            <a:solidFill>
              <a:srgbClr val="0D2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27064" y="1485300"/>
            <a:ext cx="6586586" cy="76456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ts val="5745"/>
              </a:lnSpc>
              <a:spcBef>
                <a:spcPts val="140"/>
              </a:spcBef>
            </a:pPr>
            <a:r>
              <a:rPr lang="en-US" sz="6600" dirty="0">
                <a:latin typeface="Times New Roman" panose="02020603050405020304" pitchFamily="18" charset="0"/>
                <a:ea typeface="Roboto Medium" panose="02000000000000000000" pitchFamily="2" charset="0"/>
                <a:cs typeface="Times New Roman" panose="02020603050405020304" pitchFamily="18" charset="0"/>
              </a:rPr>
              <a:t>SQL Part 5</a:t>
            </a:r>
            <a:endParaRPr sz="6600" dirty="0">
              <a:latin typeface="Times New Roman" panose="02020603050405020304" pitchFamily="18" charset="0"/>
              <a:ea typeface="Roboto Medium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271249" y="10567782"/>
            <a:ext cx="998471" cy="577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490"/>
              </a:lnSpc>
            </a:pPr>
            <a:r>
              <a:rPr spc="575" dirty="0">
                <a:latin typeface="Roboto" panose="02000000000000000000" pitchFamily="2" charset="0"/>
                <a:ea typeface="Roboto" panose="02000000000000000000" pitchFamily="2" charset="0"/>
                <a:cs typeface="Calibri" panose="020F0502020204030204" pitchFamily="34" charset="0"/>
              </a:rPr>
              <a:t>0</a:t>
            </a:r>
            <a:r>
              <a:rPr spc="-545" dirty="0">
                <a:latin typeface="Roboto" panose="02000000000000000000" pitchFamily="2" charset="0"/>
                <a:ea typeface="Roboto" panose="02000000000000000000" pitchFamily="2" charset="0"/>
                <a:cs typeface="Calibri" panose="020F0502020204030204" pitchFamily="34" charset="0"/>
              </a:rPr>
              <a:t>1</a:t>
            </a:r>
          </a:p>
        </p:txBody>
      </p:sp>
      <p:pic>
        <p:nvPicPr>
          <p:cNvPr id="12" name="Picture 1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142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F6FD9A-A7AC-AFC6-CA67-8D996D73A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29168BC-21DF-9CF6-ACC3-C9036B1966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A97B6A1-359D-B5E1-4355-D196290ABE8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4354"/>
          <a:stretch/>
        </p:blipFill>
        <p:spPr>
          <a:xfrm>
            <a:off x="2660650" y="29322"/>
            <a:ext cx="13639800" cy="52059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4F139C-03C1-9654-C0B2-A0092BF85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1650" y="5648137"/>
            <a:ext cx="13258800" cy="548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244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2E5BE5-6208-5644-D48E-CD4832904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853317E-964E-4AF8-A7B2-E2ED52AE6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D02D17-2FB7-0EBA-21BB-6646CCBA1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849" y="1311275"/>
            <a:ext cx="16007197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697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2A48E5-A58F-2686-DC6F-F57152A10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7C5F1B0-10EB-EEE2-34CE-05C9D9282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FEECB6-BF90-23F4-E6CE-F924447F6BCB}"/>
              </a:ext>
            </a:extLst>
          </p:cNvPr>
          <p:cNvSpPr txBox="1"/>
          <p:nvPr/>
        </p:nvSpPr>
        <p:spPr>
          <a:xfrm>
            <a:off x="1822450" y="1463675"/>
            <a:ext cx="168402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IN" altLang="en-US" sz="36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FULL JOIN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lang="en-US" sz="3600" dirty="0"/>
              <a:t>Retrieves all records when there is a match in either the left or the right table. </a:t>
            </a:r>
            <a:endParaRPr kumimoji="0" lang="en-US" altLang="en-US" sz="3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99486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0632C0-4441-6F70-834A-33AD65F930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0F90B74-4F61-B2AD-9878-8075763DE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05EC32D-6841-3CE3-4612-58E10142D08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4354"/>
          <a:stretch/>
        </p:blipFill>
        <p:spPr>
          <a:xfrm>
            <a:off x="2660650" y="29322"/>
            <a:ext cx="13639800" cy="52059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3E6BA8-B43B-023D-659D-BBC66A81E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1650" y="5648137"/>
            <a:ext cx="13258800" cy="548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570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410AF-4762-D0F2-37BD-34D45110E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98D257E-B869-7154-A531-A0B4A5BB8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DC3089-4BC6-A385-C835-6D334C87C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250" y="1311275"/>
            <a:ext cx="15392400" cy="604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638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F777B0-8D2C-7D73-BA87-8CA4DE7766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4C100DD-6E9C-22EF-E12B-1862485C33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278A76-ED5A-6E8A-58D5-A320ED00E4BC}"/>
              </a:ext>
            </a:extLst>
          </p:cNvPr>
          <p:cNvSpPr txBox="1"/>
          <p:nvPr/>
        </p:nvSpPr>
        <p:spPr>
          <a:xfrm>
            <a:off x="1822450" y="1463675"/>
            <a:ext cx="168402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IN" altLang="en-US" sz="36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 CROSS JOIN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Produces the Cartesian product of the two tables, combining every row from the first table with every row from the second table.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3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3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98822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2E27D6-80C4-CACB-3CEE-6FCF4A90FF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2EFDB09-9650-01F6-E69D-DD555964E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60D3C6C-5958-BDF9-993E-EA8F34E98EB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4354"/>
          <a:stretch/>
        </p:blipFill>
        <p:spPr>
          <a:xfrm>
            <a:off x="2660650" y="29322"/>
            <a:ext cx="13639800" cy="52059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55610B-55FB-E008-9EFC-D53E38D7D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1650" y="5648137"/>
            <a:ext cx="13258800" cy="548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077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E49B6E-0E02-AF83-34DB-385CE6A6D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A28EE1E-563B-98A3-BAEE-7626E0540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104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47DD81-D27D-D120-6149-C4DAC7FF7C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39F33FF-4725-BC40-D399-10AB6B0A7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7C31C7F-0FE9-5FED-460B-B7D24954B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850" y="1369131"/>
            <a:ext cx="8268689" cy="588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602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8CCCE4-D15C-5BBF-6357-1896645C3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36122E3-856B-8E9A-B61B-61AB72F86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8F828A-9586-E2A7-2768-07D7866EA821}"/>
              </a:ext>
            </a:extLst>
          </p:cNvPr>
          <p:cNvSpPr txBox="1"/>
          <p:nvPr/>
        </p:nvSpPr>
        <p:spPr>
          <a:xfrm>
            <a:off x="1822450" y="1463675"/>
            <a:ext cx="168402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6. SELF JOIN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Joins a table with itself.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40702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2B8C18-4ED8-90A5-BCDA-75315A3C4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3A0860C-1CC9-9196-8D71-2D8DC0B5C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9B7FA92-8656-684B-7EDF-F05AD8D92450}"/>
              </a:ext>
            </a:extLst>
          </p:cNvPr>
          <p:cNvSpPr/>
          <p:nvPr/>
        </p:nvSpPr>
        <p:spPr>
          <a:xfrm>
            <a:off x="2127250" y="1387475"/>
            <a:ext cx="1600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JOIN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IN" altLang="en-US" sz="36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b="1" dirty="0"/>
              <a:t>JOIN</a:t>
            </a:r>
            <a:r>
              <a:rPr lang="en-US" sz="3600" dirty="0"/>
              <a:t> is used to combine rows from two or more tables based on a related column between them.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3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dirty="0"/>
              <a:t>This allows you to retrieve data from multiple tables in a single query.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18838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8FE473-275A-9C11-D965-F6DCD03E8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FB785B1-E8B9-C183-7571-3F7CA7F9C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51E737-6BC4-D194-C958-BFE1704DB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050" y="1768475"/>
            <a:ext cx="13159061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689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A35503-7372-789B-CEA9-599C57897E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C306251-9A56-305E-66C9-912DBEE70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892B275-E0DC-8156-8B86-0F65907F8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650" y="3368675"/>
            <a:ext cx="12860594" cy="4572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8D08E6-1B42-771B-669C-D83C0E854AE2}"/>
              </a:ext>
            </a:extLst>
          </p:cNvPr>
          <p:cNvSpPr txBox="1"/>
          <p:nvPr/>
        </p:nvSpPr>
        <p:spPr>
          <a:xfrm>
            <a:off x="2355850" y="1463675"/>
            <a:ext cx="160178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Problem: Find the employees and their corresponding managers' names.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369928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A7E0BE-7D1C-F7E9-43E3-7045249F0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E8B2A94-A953-10E6-AB13-77DD9E6E3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A2801F-972E-8787-50FD-28C6E69395B6}"/>
              </a:ext>
            </a:extLst>
          </p:cNvPr>
          <p:cNvSpPr txBox="1"/>
          <p:nvPr/>
        </p:nvSpPr>
        <p:spPr>
          <a:xfrm>
            <a:off x="1822450" y="1463675"/>
            <a:ext cx="168402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SQL Set Operators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Set operators in SQL are used to combine the results of two or more SELECT queries, ensuring the combination of rows based on certain conditions.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There are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four main types of set operators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 SQL: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UNION    {1,2,3}, {4,5,1}   = {1,2,3,4,5}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UNION ALL    {1,1,2,3,4,5}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INTERSECT    {1}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EXCEPT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(or MINUS in some databases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   {2,3}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66962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C3F63F-06EC-8BC0-A439-B30AEF5A9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80507EC-A18C-AA14-40C2-DE6CC28228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9D0A5B7-D36F-CD6F-E9FF-107D6F1E3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250" y="1158875"/>
            <a:ext cx="15468600" cy="491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870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9A80B6-EE3A-2809-5467-67AF510B6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856ED90-B0D7-B84F-5D3B-3B88ED852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207C81-5EEA-B430-312B-C6BB993E6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850" y="1235075"/>
            <a:ext cx="16398804" cy="940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503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6A3A96-75D4-2D25-09FB-E37A879E6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5C9FA9A-C38F-83A4-88D5-9FD7A0FE3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E6310B-A3AD-B293-632E-D1B3C0C2AA08}"/>
              </a:ext>
            </a:extLst>
          </p:cNvPr>
          <p:cNvSpPr txBox="1"/>
          <p:nvPr/>
        </p:nvSpPr>
        <p:spPr>
          <a:xfrm>
            <a:off x="1822450" y="1463675"/>
            <a:ext cx="16840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UNION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41D685-BCE3-2421-C846-4F6306DB7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3190" y="2630573"/>
            <a:ext cx="13443860" cy="501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2983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98E55B-B643-E446-95F7-9EB73A8CA6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FE4472A-6017-8B6F-4FF4-9D653D6FA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3EFB80-0937-6470-887D-2EB2EC8C9D29}"/>
              </a:ext>
            </a:extLst>
          </p:cNvPr>
          <p:cNvSpPr txBox="1"/>
          <p:nvPr/>
        </p:nvSpPr>
        <p:spPr>
          <a:xfrm>
            <a:off x="1822450" y="1463675"/>
            <a:ext cx="16840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3600" b="1" dirty="0"/>
              <a:t>2. UNION ALL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051DEF-667E-95A3-0542-A6EAD904D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850" y="2664004"/>
            <a:ext cx="13487400" cy="559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8815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E31D11-C03F-286F-264D-D00907EE25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8AC11F7-63D9-3CEA-8A2C-FA2FBC81D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43EC1F-4A9A-532C-526C-2CDD107ADDB2}"/>
              </a:ext>
            </a:extLst>
          </p:cNvPr>
          <p:cNvSpPr txBox="1"/>
          <p:nvPr/>
        </p:nvSpPr>
        <p:spPr>
          <a:xfrm>
            <a:off x="1822450" y="1463675"/>
            <a:ext cx="16840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3600" b="1" dirty="0"/>
              <a:t>3. INTERSECT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5476AA-5957-1846-0088-72447B89F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449" y="2911475"/>
            <a:ext cx="14799727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7821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79DE7-283D-854E-9BA7-4D0CB7C2AD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5C17F26-E274-0DCD-138C-6E448F34E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61A1A4-EAD8-B023-8191-B0C2233C7DF6}"/>
              </a:ext>
            </a:extLst>
          </p:cNvPr>
          <p:cNvSpPr txBox="1"/>
          <p:nvPr/>
        </p:nvSpPr>
        <p:spPr>
          <a:xfrm>
            <a:off x="1974850" y="1235075"/>
            <a:ext cx="100494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/>
              <a:t>EXCEPT (or MINUS)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FB7728-7CDF-1AB0-84DC-7BDDE89A1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850" y="2759075"/>
            <a:ext cx="14120308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6607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2B8C18-4ED8-90A5-BCDA-75315A3C4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3A0860C-1CC9-9196-8D71-2D8DC0B5C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9B7FA92-8656-684B-7EDF-F05AD8D92450}"/>
              </a:ext>
            </a:extLst>
          </p:cNvPr>
          <p:cNvSpPr/>
          <p:nvPr/>
        </p:nvSpPr>
        <p:spPr>
          <a:xfrm>
            <a:off x="2127250" y="1387475"/>
            <a:ext cx="162464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sz="3600" dirty="0"/>
              <a:t>Get the full name and contact details of all customers who made a purchase.</a:t>
            </a:r>
          </a:p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sz="3600" dirty="0"/>
              <a:t>List the sales representative's full name and the total sales amount they generated.</a:t>
            </a:r>
          </a:p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sz="3600" dirty="0"/>
              <a:t>Find all products and their suppliers' contact details.</a:t>
            </a:r>
          </a:p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sz="3600" dirty="0"/>
              <a:t>Retrieve the list of customers and the products they have purchased, including the quantity and total amount spent.</a:t>
            </a:r>
          </a:p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sz="3600" dirty="0"/>
              <a:t>List all sales representatives along with the number of sales they have made.</a:t>
            </a:r>
          </a:p>
        </p:txBody>
      </p:sp>
    </p:spTree>
    <p:extLst>
      <p:ext uri="{BB962C8B-B14F-4D97-AF65-F5344CB8AC3E}">
        <p14:creationId xmlns:p14="http://schemas.microsoft.com/office/powerpoint/2010/main" val="2565452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2C4066-2D2B-0201-7190-66168BF40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FD13E19-EDBA-4031-E92C-D68242BE9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237B72-CCBD-743C-F47C-E7F695359BD3}"/>
              </a:ext>
            </a:extLst>
          </p:cNvPr>
          <p:cNvSpPr txBox="1"/>
          <p:nvPr/>
        </p:nvSpPr>
        <p:spPr>
          <a:xfrm>
            <a:off x="1822450" y="1463675"/>
            <a:ext cx="168402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sz="3600" dirty="0"/>
              <a:t>Types of Joins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IN" altLang="en-US" sz="36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INNER JOIN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Retrieves records that have matching values in both tables.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3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473053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504271-36CB-2171-C442-F2C61D166E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C485B1F-9FA1-8DDF-9EA2-D6A7FEC9C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F85571B-E1F3-E36C-C591-450A05CCFFAE}"/>
              </a:ext>
            </a:extLst>
          </p:cNvPr>
          <p:cNvSpPr/>
          <p:nvPr/>
        </p:nvSpPr>
        <p:spPr>
          <a:xfrm>
            <a:off x="2127250" y="1387475"/>
            <a:ext cx="16002000" cy="8956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3600" dirty="0"/>
              <a:t>6. Find the sales representative details for all sales made in a specific store location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360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3600" dirty="0"/>
              <a:t>7. Get the total sales amount for each product along with its category.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3600" dirty="0"/>
              <a:t>8. List all customers along with the product they have purchased and the total amount spent.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3600" dirty="0"/>
              <a:t>9. Retrieve the sales data including customer names and product details for a specific sales representative.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3600" dirty="0"/>
              <a:t>10. Find the sales representative details and the products sold by them in each region.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360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360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360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36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dirty="0"/>
              <a:t>11. Get the full name and contact details of all customers who haven’t made a purchase.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210000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E2B49C-F409-81DE-FE71-2956283AF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9210D9F-0E10-F30B-8A28-562086830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4FEC4A6-B744-EFEE-6B01-CB43E9F634EB}"/>
              </a:ext>
            </a:extLst>
          </p:cNvPr>
          <p:cNvSpPr/>
          <p:nvPr/>
        </p:nvSpPr>
        <p:spPr>
          <a:xfrm>
            <a:off x="2127250" y="1387475"/>
            <a:ext cx="1600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Structure of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CASE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Statement: 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360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3600" dirty="0"/>
              <a:t>SELECT column1,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3600" dirty="0"/>
              <a:t>       column2,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3600" dirty="0"/>
              <a:t>       CASE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3600" dirty="0"/>
              <a:t>           WHEN condition1 THEN result1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3600" dirty="0"/>
              <a:t>           WHEN condition2 THEN result2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3600" dirty="0"/>
              <a:t>           ELSE result3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3600" dirty="0"/>
              <a:t>       END as </a:t>
            </a:r>
            <a:r>
              <a:rPr lang="en-US" sz="3600" dirty="0" err="1"/>
              <a:t>new_column</a:t>
            </a:r>
            <a:endParaRPr lang="en-US" sz="360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3600" dirty="0"/>
              <a:t>FROM </a:t>
            </a:r>
            <a:r>
              <a:rPr lang="en-US" sz="3600" dirty="0" err="1"/>
              <a:t>table_name</a:t>
            </a:r>
            <a:r>
              <a:rPr lang="en-US" sz="3600" dirty="0"/>
              <a:t>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051C149-6F3F-5829-DFAF-19162DD10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5416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100" cy="11308715"/>
            <a:chOff x="0" y="0"/>
            <a:chExt cx="20104100" cy="11308715"/>
          </a:xfrm>
        </p:grpSpPr>
        <p:sp>
          <p:nvSpPr>
            <p:cNvPr id="3" name="object 3"/>
            <p:cNvSpPr/>
            <p:nvPr/>
          </p:nvSpPr>
          <p:spPr>
            <a:xfrm>
              <a:off x="18413680" y="442918"/>
              <a:ext cx="1267460" cy="633730"/>
            </a:xfrm>
            <a:custGeom>
              <a:avLst/>
              <a:gdLst/>
              <a:ahLst/>
              <a:cxnLst/>
              <a:rect l="l" t="t" r="r" b="b"/>
              <a:pathLst>
                <a:path w="1267459" h="633730">
                  <a:moveTo>
                    <a:pt x="1266348" y="292242"/>
                  </a:moveTo>
                  <a:lnTo>
                    <a:pt x="942" y="292242"/>
                  </a:lnTo>
                  <a:lnTo>
                    <a:pt x="314" y="300409"/>
                  </a:lnTo>
                  <a:lnTo>
                    <a:pt x="0" y="308576"/>
                  </a:lnTo>
                  <a:lnTo>
                    <a:pt x="0" y="316744"/>
                  </a:lnTo>
                  <a:lnTo>
                    <a:pt x="4682" y="371343"/>
                  </a:lnTo>
                  <a:lnTo>
                    <a:pt x="22515" y="434218"/>
                  </a:lnTo>
                  <a:lnTo>
                    <a:pt x="43088" y="476333"/>
                  </a:lnTo>
                  <a:lnTo>
                    <a:pt x="69425" y="514668"/>
                  </a:lnTo>
                  <a:lnTo>
                    <a:pt x="100962" y="548656"/>
                  </a:lnTo>
                  <a:lnTo>
                    <a:pt x="137133" y="577733"/>
                  </a:lnTo>
                  <a:lnTo>
                    <a:pt x="177372" y="601332"/>
                  </a:lnTo>
                  <a:lnTo>
                    <a:pt x="221115" y="618889"/>
                  </a:lnTo>
                  <a:lnTo>
                    <a:pt x="267795" y="629838"/>
                  </a:lnTo>
                  <a:lnTo>
                    <a:pt x="316848" y="633614"/>
                  </a:lnTo>
                  <a:lnTo>
                    <a:pt x="365902" y="629838"/>
                  </a:lnTo>
                  <a:lnTo>
                    <a:pt x="412592" y="618889"/>
                  </a:lnTo>
                  <a:lnTo>
                    <a:pt x="456228" y="601399"/>
                  </a:lnTo>
                  <a:lnTo>
                    <a:pt x="496443" y="577845"/>
                  </a:lnTo>
                  <a:lnTo>
                    <a:pt x="532596" y="548823"/>
                  </a:lnTo>
                  <a:lnTo>
                    <a:pt x="316848" y="525879"/>
                  </a:lnTo>
                  <a:lnTo>
                    <a:pt x="264636" y="519307"/>
                  </a:lnTo>
                  <a:lnTo>
                    <a:pt x="217268" y="500685"/>
                  </a:lnTo>
                  <a:lnTo>
                    <a:pt x="176374" y="471650"/>
                  </a:lnTo>
                  <a:lnTo>
                    <a:pt x="143581" y="433838"/>
                  </a:lnTo>
                  <a:lnTo>
                    <a:pt x="120519" y="388888"/>
                  </a:lnTo>
                  <a:lnTo>
                    <a:pt x="1259019" y="388888"/>
                  </a:lnTo>
                  <a:lnTo>
                    <a:pt x="1262608" y="371343"/>
                  </a:lnTo>
                  <a:lnTo>
                    <a:pt x="1265197" y="353444"/>
                  </a:lnTo>
                  <a:lnTo>
                    <a:pt x="1266764" y="335231"/>
                  </a:lnTo>
                  <a:lnTo>
                    <a:pt x="1267291" y="316744"/>
                  </a:lnTo>
                  <a:lnTo>
                    <a:pt x="1267291" y="308576"/>
                  </a:lnTo>
                  <a:lnTo>
                    <a:pt x="1266977" y="300409"/>
                  </a:lnTo>
                  <a:lnTo>
                    <a:pt x="1266348" y="292242"/>
                  </a:lnTo>
                  <a:close/>
                </a:path>
                <a:path w="1267459" h="633730">
                  <a:moveTo>
                    <a:pt x="754328" y="389307"/>
                  </a:moveTo>
                  <a:lnTo>
                    <a:pt x="641969" y="389307"/>
                  </a:lnTo>
                  <a:lnTo>
                    <a:pt x="656271" y="434573"/>
                  </a:lnTo>
                  <a:lnTo>
                    <a:pt x="676881" y="476623"/>
                  </a:lnTo>
                  <a:lnTo>
                    <a:pt x="703236" y="514894"/>
                  </a:lnTo>
                  <a:lnTo>
                    <a:pt x="734772" y="548823"/>
                  </a:lnTo>
                  <a:lnTo>
                    <a:pt x="770925" y="577845"/>
                  </a:lnTo>
                  <a:lnTo>
                    <a:pt x="811132" y="601399"/>
                  </a:lnTo>
                  <a:lnTo>
                    <a:pt x="854830" y="618921"/>
                  </a:lnTo>
                  <a:lnTo>
                    <a:pt x="901454" y="629847"/>
                  </a:lnTo>
                  <a:lnTo>
                    <a:pt x="950442" y="633614"/>
                  </a:lnTo>
                  <a:lnTo>
                    <a:pt x="999526" y="629838"/>
                  </a:lnTo>
                  <a:lnTo>
                    <a:pt x="1046230" y="618889"/>
                  </a:lnTo>
                  <a:lnTo>
                    <a:pt x="1089988" y="601332"/>
                  </a:lnTo>
                  <a:lnTo>
                    <a:pt x="1130235" y="577733"/>
                  </a:lnTo>
                  <a:lnTo>
                    <a:pt x="1166406" y="548656"/>
                  </a:lnTo>
                  <a:lnTo>
                    <a:pt x="1187535" y="525879"/>
                  </a:lnTo>
                  <a:lnTo>
                    <a:pt x="950442" y="525879"/>
                  </a:lnTo>
                  <a:lnTo>
                    <a:pt x="898269" y="519307"/>
                  </a:lnTo>
                  <a:lnTo>
                    <a:pt x="850906" y="500685"/>
                  </a:lnTo>
                  <a:lnTo>
                    <a:pt x="809997" y="471650"/>
                  </a:lnTo>
                  <a:lnTo>
                    <a:pt x="777185" y="433838"/>
                  </a:lnTo>
                  <a:lnTo>
                    <a:pt x="754328" y="389307"/>
                  </a:lnTo>
                  <a:close/>
                </a:path>
                <a:path w="1267459" h="633730">
                  <a:moveTo>
                    <a:pt x="754113" y="388888"/>
                  </a:moveTo>
                  <a:lnTo>
                    <a:pt x="513178" y="388888"/>
                  </a:lnTo>
                  <a:lnTo>
                    <a:pt x="490116" y="433838"/>
                  </a:lnTo>
                  <a:lnTo>
                    <a:pt x="457323" y="471650"/>
                  </a:lnTo>
                  <a:lnTo>
                    <a:pt x="416429" y="500685"/>
                  </a:lnTo>
                  <a:lnTo>
                    <a:pt x="369061" y="519307"/>
                  </a:lnTo>
                  <a:lnTo>
                    <a:pt x="316848" y="525879"/>
                  </a:lnTo>
                  <a:lnTo>
                    <a:pt x="553917" y="525879"/>
                  </a:lnTo>
                  <a:lnTo>
                    <a:pt x="564124" y="514894"/>
                  </a:lnTo>
                  <a:lnTo>
                    <a:pt x="590463" y="476623"/>
                  </a:lnTo>
                  <a:lnTo>
                    <a:pt x="611050" y="434573"/>
                  </a:lnTo>
                  <a:lnTo>
                    <a:pt x="625321" y="389307"/>
                  </a:lnTo>
                  <a:lnTo>
                    <a:pt x="754328" y="389307"/>
                  </a:lnTo>
                  <a:lnTo>
                    <a:pt x="754113" y="388888"/>
                  </a:lnTo>
                  <a:close/>
                </a:path>
                <a:path w="1267459" h="633730">
                  <a:moveTo>
                    <a:pt x="1259019" y="388888"/>
                  </a:moveTo>
                  <a:lnTo>
                    <a:pt x="1146771" y="388888"/>
                  </a:lnTo>
                  <a:lnTo>
                    <a:pt x="1123749" y="433838"/>
                  </a:lnTo>
                  <a:lnTo>
                    <a:pt x="1090962" y="471650"/>
                  </a:lnTo>
                  <a:lnTo>
                    <a:pt x="1050053" y="500685"/>
                  </a:lnTo>
                  <a:lnTo>
                    <a:pt x="1002665" y="519307"/>
                  </a:lnTo>
                  <a:lnTo>
                    <a:pt x="950442" y="525879"/>
                  </a:lnTo>
                  <a:lnTo>
                    <a:pt x="1187535" y="525879"/>
                  </a:lnTo>
                  <a:lnTo>
                    <a:pt x="1197935" y="514668"/>
                  </a:lnTo>
                  <a:lnTo>
                    <a:pt x="1224257" y="476333"/>
                  </a:lnTo>
                  <a:lnTo>
                    <a:pt x="1244807" y="434218"/>
                  </a:lnTo>
                  <a:lnTo>
                    <a:pt x="1259019" y="388888"/>
                  </a:lnTo>
                  <a:close/>
                </a:path>
                <a:path w="1267459" h="633730">
                  <a:moveTo>
                    <a:pt x="553878" y="107640"/>
                  </a:moveTo>
                  <a:lnTo>
                    <a:pt x="316848" y="107640"/>
                  </a:lnTo>
                  <a:lnTo>
                    <a:pt x="361479" y="112415"/>
                  </a:lnTo>
                  <a:lnTo>
                    <a:pt x="402796" y="126068"/>
                  </a:lnTo>
                  <a:lnTo>
                    <a:pt x="439795" y="147591"/>
                  </a:lnTo>
                  <a:lnTo>
                    <a:pt x="471468" y="175978"/>
                  </a:lnTo>
                  <a:lnTo>
                    <a:pt x="496812" y="210220"/>
                  </a:lnTo>
                  <a:lnTo>
                    <a:pt x="514820" y="249310"/>
                  </a:lnTo>
                  <a:lnTo>
                    <a:pt x="524486" y="292242"/>
                  </a:lnTo>
                  <a:lnTo>
                    <a:pt x="632755" y="292242"/>
                  </a:lnTo>
                  <a:lnTo>
                    <a:pt x="625385" y="244341"/>
                  </a:lnTo>
                  <a:lnTo>
                    <a:pt x="611129" y="199084"/>
                  </a:lnTo>
                  <a:lnTo>
                    <a:pt x="590550" y="157036"/>
                  </a:lnTo>
                  <a:lnTo>
                    <a:pt x="564212" y="118762"/>
                  </a:lnTo>
                  <a:lnTo>
                    <a:pt x="553878" y="107640"/>
                  </a:lnTo>
                  <a:close/>
                </a:path>
                <a:path w="1267459" h="633730">
                  <a:moveTo>
                    <a:pt x="950442" y="0"/>
                  </a:moveTo>
                  <a:lnTo>
                    <a:pt x="901428" y="3769"/>
                  </a:lnTo>
                  <a:lnTo>
                    <a:pt x="854782" y="14701"/>
                  </a:lnTo>
                  <a:lnTo>
                    <a:pt x="811068" y="32232"/>
                  </a:lnTo>
                  <a:lnTo>
                    <a:pt x="770848" y="55795"/>
                  </a:lnTo>
                  <a:lnTo>
                    <a:pt x="734689" y="84827"/>
                  </a:lnTo>
                  <a:lnTo>
                    <a:pt x="703154" y="118762"/>
                  </a:lnTo>
                  <a:lnTo>
                    <a:pt x="676807" y="157036"/>
                  </a:lnTo>
                  <a:lnTo>
                    <a:pt x="656212" y="199084"/>
                  </a:lnTo>
                  <a:lnTo>
                    <a:pt x="641933" y="244341"/>
                  </a:lnTo>
                  <a:lnTo>
                    <a:pt x="634535" y="292242"/>
                  </a:lnTo>
                  <a:lnTo>
                    <a:pt x="742804" y="292242"/>
                  </a:lnTo>
                  <a:lnTo>
                    <a:pt x="752509" y="249310"/>
                  </a:lnTo>
                  <a:lnTo>
                    <a:pt x="770542" y="210220"/>
                  </a:lnTo>
                  <a:lnTo>
                    <a:pt x="795899" y="175978"/>
                  </a:lnTo>
                  <a:lnTo>
                    <a:pt x="827572" y="147591"/>
                  </a:lnTo>
                  <a:lnTo>
                    <a:pt x="864558" y="126068"/>
                  </a:lnTo>
                  <a:lnTo>
                    <a:pt x="905850" y="112415"/>
                  </a:lnTo>
                  <a:lnTo>
                    <a:pt x="950442" y="107640"/>
                  </a:lnTo>
                  <a:lnTo>
                    <a:pt x="1184161" y="107640"/>
                  </a:lnTo>
                  <a:lnTo>
                    <a:pt x="1186456" y="105337"/>
                  </a:lnTo>
                  <a:lnTo>
                    <a:pt x="1148631" y="69533"/>
                  </a:lnTo>
                  <a:lnTo>
                    <a:pt x="1105309" y="40303"/>
                  </a:lnTo>
                  <a:lnTo>
                    <a:pt x="1057297" y="18442"/>
                  </a:lnTo>
                  <a:lnTo>
                    <a:pt x="1005405" y="4742"/>
                  </a:lnTo>
                  <a:lnTo>
                    <a:pt x="950442" y="0"/>
                  </a:lnTo>
                  <a:close/>
                </a:path>
                <a:path w="1267459" h="633730">
                  <a:moveTo>
                    <a:pt x="316848" y="0"/>
                  </a:moveTo>
                  <a:lnTo>
                    <a:pt x="261896" y="4742"/>
                  </a:lnTo>
                  <a:lnTo>
                    <a:pt x="210030" y="18442"/>
                  </a:lnTo>
                  <a:lnTo>
                    <a:pt x="162049" y="40303"/>
                  </a:lnTo>
                  <a:lnTo>
                    <a:pt x="118753" y="69533"/>
                  </a:lnTo>
                  <a:lnTo>
                    <a:pt x="80939" y="105337"/>
                  </a:lnTo>
                  <a:lnTo>
                    <a:pt x="157063" y="181879"/>
                  </a:lnTo>
                  <a:lnTo>
                    <a:pt x="189230" y="151152"/>
                  </a:lnTo>
                  <a:lnTo>
                    <a:pt x="227336" y="127757"/>
                  </a:lnTo>
                  <a:lnTo>
                    <a:pt x="270251" y="112864"/>
                  </a:lnTo>
                  <a:lnTo>
                    <a:pt x="316848" y="107640"/>
                  </a:lnTo>
                  <a:lnTo>
                    <a:pt x="553878" y="107640"/>
                  </a:lnTo>
                  <a:lnTo>
                    <a:pt x="532680" y="84827"/>
                  </a:lnTo>
                  <a:lnTo>
                    <a:pt x="496517" y="55795"/>
                  </a:lnTo>
                  <a:lnTo>
                    <a:pt x="456289" y="32232"/>
                  </a:lnTo>
                  <a:lnTo>
                    <a:pt x="412558" y="14701"/>
                  </a:lnTo>
                  <a:lnTo>
                    <a:pt x="365890" y="3769"/>
                  </a:lnTo>
                  <a:lnTo>
                    <a:pt x="316848" y="0"/>
                  </a:lnTo>
                  <a:close/>
                </a:path>
                <a:path w="1267459" h="633730">
                  <a:moveTo>
                    <a:pt x="1184161" y="107640"/>
                  </a:moveTo>
                  <a:lnTo>
                    <a:pt x="950442" y="107640"/>
                  </a:lnTo>
                  <a:lnTo>
                    <a:pt x="997054" y="112864"/>
                  </a:lnTo>
                  <a:lnTo>
                    <a:pt x="1039994" y="127757"/>
                  </a:lnTo>
                  <a:lnTo>
                    <a:pt x="1078105" y="151152"/>
                  </a:lnTo>
                  <a:lnTo>
                    <a:pt x="1110227" y="181879"/>
                  </a:lnTo>
                  <a:lnTo>
                    <a:pt x="1184161" y="107640"/>
                  </a:lnTo>
                  <a:close/>
                </a:path>
              </a:pathLst>
            </a:custGeom>
            <a:solidFill>
              <a:srgbClr val="298E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099" cy="1130855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96064" y="4966284"/>
            <a:ext cx="4303395" cy="11334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>
                <a:latin typeface="Roboto" panose="02000000000000000000" pitchFamily="2" charset="0"/>
                <a:ea typeface="Roboto" panose="02000000000000000000" pitchFamily="2" charset="0"/>
              </a:rPr>
              <a:t>Thank you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20104100" cy="11308715"/>
            <a:chOff x="0" y="0"/>
            <a:chExt cx="20104100" cy="11308715"/>
          </a:xfrm>
        </p:grpSpPr>
        <p:sp>
          <p:nvSpPr>
            <p:cNvPr id="7" name="object 7"/>
            <p:cNvSpPr/>
            <p:nvPr/>
          </p:nvSpPr>
          <p:spPr>
            <a:xfrm>
              <a:off x="0" y="9578755"/>
              <a:ext cx="5016500" cy="1730375"/>
            </a:xfrm>
            <a:custGeom>
              <a:avLst/>
              <a:gdLst/>
              <a:ahLst/>
              <a:cxnLst/>
              <a:rect l="l" t="t" r="r" b="b"/>
              <a:pathLst>
                <a:path w="5016500" h="1730375">
                  <a:moveTo>
                    <a:pt x="3772262" y="0"/>
                  </a:moveTo>
                  <a:lnTo>
                    <a:pt x="0" y="0"/>
                  </a:lnTo>
                  <a:lnTo>
                    <a:pt x="0" y="1729800"/>
                  </a:lnTo>
                  <a:lnTo>
                    <a:pt x="5016495" y="1729800"/>
                  </a:lnTo>
                  <a:lnTo>
                    <a:pt x="3772262" y="0"/>
                  </a:lnTo>
                  <a:close/>
                </a:path>
              </a:pathLst>
            </a:custGeom>
            <a:solidFill>
              <a:srgbClr val="0D2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9833365"/>
              <a:ext cx="6165215" cy="1475740"/>
            </a:xfrm>
            <a:custGeom>
              <a:avLst/>
              <a:gdLst/>
              <a:ahLst/>
              <a:cxnLst/>
              <a:rect l="l" t="t" r="r" b="b"/>
              <a:pathLst>
                <a:path w="6165215" h="1475740">
                  <a:moveTo>
                    <a:pt x="5103886" y="0"/>
                  </a:moveTo>
                  <a:lnTo>
                    <a:pt x="0" y="0"/>
                  </a:lnTo>
                  <a:lnTo>
                    <a:pt x="0" y="1475190"/>
                  </a:lnTo>
                  <a:lnTo>
                    <a:pt x="6164979" y="1475190"/>
                  </a:lnTo>
                  <a:lnTo>
                    <a:pt x="51038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543148" y="0"/>
              <a:ext cx="4561205" cy="3578225"/>
            </a:xfrm>
            <a:custGeom>
              <a:avLst/>
              <a:gdLst/>
              <a:ahLst/>
              <a:cxnLst/>
              <a:rect l="l" t="t" r="r" b="b"/>
              <a:pathLst>
                <a:path w="4561205" h="3578225">
                  <a:moveTo>
                    <a:pt x="4560950" y="0"/>
                  </a:moveTo>
                  <a:lnTo>
                    <a:pt x="0" y="0"/>
                  </a:lnTo>
                  <a:lnTo>
                    <a:pt x="2573367" y="3577639"/>
                  </a:lnTo>
                  <a:lnTo>
                    <a:pt x="4560950" y="3577639"/>
                  </a:lnTo>
                  <a:lnTo>
                    <a:pt x="4560950" y="0"/>
                  </a:lnTo>
                  <a:close/>
                </a:path>
              </a:pathLst>
            </a:custGeom>
            <a:solidFill>
              <a:srgbClr val="0D2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638038" y="0"/>
              <a:ext cx="5466080" cy="3068955"/>
            </a:xfrm>
            <a:custGeom>
              <a:avLst/>
              <a:gdLst/>
              <a:ahLst/>
              <a:cxnLst/>
              <a:rect l="l" t="t" r="r" b="b"/>
              <a:pathLst>
                <a:path w="5466080" h="3068955">
                  <a:moveTo>
                    <a:pt x="5466061" y="0"/>
                  </a:moveTo>
                  <a:lnTo>
                    <a:pt x="0" y="0"/>
                  </a:lnTo>
                  <a:lnTo>
                    <a:pt x="2207102" y="3068430"/>
                  </a:lnTo>
                  <a:lnTo>
                    <a:pt x="5466061" y="3068430"/>
                  </a:lnTo>
                  <a:lnTo>
                    <a:pt x="54660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52FEDC9-1A39-4728-BA80-A508B3610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CECC5D-B579-CA28-5872-208503BCAB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62E3289-52CE-A390-E66F-BBDFF1B8B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796412E-BA4C-AD31-67D1-862C8A74E60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4354"/>
          <a:stretch/>
        </p:blipFill>
        <p:spPr>
          <a:xfrm>
            <a:off x="2660650" y="29322"/>
            <a:ext cx="13639800" cy="52059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9E504D-7667-50D4-477E-91148C8722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1650" y="5648137"/>
            <a:ext cx="13258800" cy="548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880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F7291F-123A-E44B-5BB8-D19C59974D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F29835E-61FC-6690-ADE6-8AB4DDC89A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E496907-F6E4-08AA-7A04-B19CFA997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501" y="1311275"/>
            <a:ext cx="17620549" cy="372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539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2BDBB9-92DD-4379-5E47-B5F4683F2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0F63A8E-D0B0-7A80-D41A-A10C54AB99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014ECB-13E6-CB7B-D0BB-86A9727F7C79}"/>
              </a:ext>
            </a:extLst>
          </p:cNvPr>
          <p:cNvSpPr txBox="1"/>
          <p:nvPr/>
        </p:nvSpPr>
        <p:spPr>
          <a:xfrm>
            <a:off x="1822450" y="1463675"/>
            <a:ext cx="168402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IN" altLang="en-US" sz="36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LEFT JOIN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lang="en-US" sz="3600" dirty="0"/>
              <a:t>Retrieves all records from the left table and the matched records from the right table.</a:t>
            </a:r>
            <a:endParaRPr lang="en-US" altLang="en-US" sz="3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07958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C286E8-943E-4362-4B38-A3576F254D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A8E2615-5B46-46AE-8F3E-F26738F83C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B3B3929-F952-6306-FCAB-DC01CAAA982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4354"/>
          <a:stretch/>
        </p:blipFill>
        <p:spPr>
          <a:xfrm>
            <a:off x="2660650" y="29322"/>
            <a:ext cx="13639800" cy="52059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4D44EE-6199-739E-68AA-2084132BE8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1650" y="5648137"/>
            <a:ext cx="13258800" cy="548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754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34E405-0B7F-BF06-097C-9862265FE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C0B86EA-3BD7-6112-9AF7-4AB87AF45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DB5AC9-0C73-EBE2-1E1E-103803603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050" y="1311275"/>
            <a:ext cx="1568925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34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BAB11B-FD1C-93B6-393D-DEDD4BEBA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9B5D2B9-4CC5-D2B6-31DF-4DB323A4D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894701-1718-3D73-3E37-A512C0898209}"/>
              </a:ext>
            </a:extLst>
          </p:cNvPr>
          <p:cNvSpPr txBox="1"/>
          <p:nvPr/>
        </p:nvSpPr>
        <p:spPr>
          <a:xfrm>
            <a:off x="1822450" y="1463675"/>
            <a:ext cx="16840200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sz="4400" b="1" dirty="0"/>
              <a:t>3. RIGHT </a:t>
            </a: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JOIN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lang="en-US" sz="3600" dirty="0"/>
              <a:t>Retrieves all records from the right table and the matched records from the left table.</a:t>
            </a:r>
            <a:endParaRPr lang="en-US" altLang="en-US" sz="3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44224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2088</TotalTime>
  <Words>469</Words>
  <Application>Microsoft Office PowerPoint</Application>
  <PresentationFormat>Custom</PresentationFormat>
  <Paragraphs>67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Arial Unicode MS</vt:lpstr>
      <vt:lpstr>Calibri</vt:lpstr>
      <vt:lpstr>Roboto</vt:lpstr>
      <vt:lpstr>Times New Roman</vt:lpstr>
      <vt:lpstr>Trebuchet MS</vt:lpstr>
      <vt:lpstr>Office Theme</vt:lpstr>
      <vt:lpstr>SQL Part 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GFG</dc:title>
  <cp:lastModifiedBy>Vaibhav Singhal</cp:lastModifiedBy>
  <cp:revision>28</cp:revision>
  <dcterms:created xsi:type="dcterms:W3CDTF">2021-04-08T12:59:42Z</dcterms:created>
  <dcterms:modified xsi:type="dcterms:W3CDTF">2025-03-09T04:40:13Z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2021-04-08T00:00:00Z</vt:filetime>
  </property>
  <property fmtid="{D5CDD505-2E9C-101B-9397-08002B2CF9AE}" pid="3" name="Creator">
    <vt:lpwstr>Serif Affinity Designer 1.9.1</vt:lpwstr>
  </property>
  <property fmtid="{D5CDD505-2E9C-101B-9397-08002B2CF9AE}" pid="4" name="LastSaved">
    <vt:filetime>2021-04-08T00:00:00Z</vt:filetime>
  </property>
</Properties>
</file>