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0" r:id="rId2"/>
    <p:sldId id="275" r:id="rId3"/>
    <p:sldId id="291" r:id="rId4"/>
    <p:sldId id="292" r:id="rId5"/>
    <p:sldId id="293" r:id="rId6"/>
    <p:sldId id="294" r:id="rId7"/>
    <p:sldId id="290" r:id="rId8"/>
    <p:sldId id="295" r:id="rId9"/>
    <p:sldId id="296" r:id="rId10"/>
    <p:sldId id="261" r:id="rId1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147A9-66F7-443D-8A8D-2933E156C08E}" v="2" dt="2025-03-02T04:59:16.587"/>
    <p1510:client id="{697E7E6E-6C30-48F5-AF91-467969FE57FC}" v="1" dt="2025-03-02T03:56:02.3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697E7E6E-6C30-48F5-AF91-467969FE57FC}"/>
    <pc:docChg chg="addSld modSld">
      <pc:chgData name="Vaibhav Singhal" userId="3048caf45d48f2bb" providerId="LiveId" clId="{697E7E6E-6C30-48F5-AF91-467969FE57FC}" dt="2025-03-02T03:56:02.307" v="1"/>
      <pc:docMkLst>
        <pc:docMk/>
      </pc:docMkLst>
      <pc:sldChg chg="modSp mod">
        <pc:chgData name="Vaibhav Singhal" userId="3048caf45d48f2bb" providerId="LiveId" clId="{697E7E6E-6C30-48F5-AF91-467969FE57FC}" dt="2025-03-02T03:53:43.724" v="0" actId="20577"/>
        <pc:sldMkLst>
          <pc:docMk/>
          <pc:sldMk cId="2654133818" sldId="275"/>
        </pc:sldMkLst>
        <pc:spChg chg="mod">
          <ac:chgData name="Vaibhav Singhal" userId="3048caf45d48f2bb" providerId="LiveId" clId="{697E7E6E-6C30-48F5-AF91-467969FE57FC}" dt="2025-03-02T03:53:43.724" v="0" actId="20577"/>
          <ac:spMkLst>
            <pc:docMk/>
            <pc:sldMk cId="2654133818" sldId="275"/>
            <ac:spMk id="6" creationId="{00000000-0000-0000-0000-000000000000}"/>
          </ac:spMkLst>
        </pc:spChg>
      </pc:sldChg>
      <pc:sldChg chg="add">
        <pc:chgData name="Vaibhav Singhal" userId="3048caf45d48f2bb" providerId="LiveId" clId="{697E7E6E-6C30-48F5-AF91-467969FE57FC}" dt="2025-03-02T03:56:02.307" v="1"/>
        <pc:sldMkLst>
          <pc:docMk/>
          <pc:sldMk cId="1929847861" sldId="295"/>
        </pc:sldMkLst>
      </pc:sldChg>
    </pc:docChg>
  </pc:docChgLst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  <pc:graphicFrameChg chg="mod modGraphic">
          <ac:chgData name="Vaibhav Singhal" userId="3048caf45d48f2bb" providerId="LiveId" clId="{53273D69-0F9A-4731-8D4D-B89B589F8F4B}" dt="2025-01-08T13:07:36.101" v="392" actId="13926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</pc:docChg>
  </pc:docChgLst>
  <pc:docChgLst>
    <pc:chgData name="Vaibhav Singhal" userId="3048caf45d48f2bb" providerId="LiveId" clId="{496147A9-66F7-443D-8A8D-2933E156C08E}"/>
    <pc:docChg chg="custSel addSld modSld">
      <pc:chgData name="Vaibhav Singhal" userId="3048caf45d48f2bb" providerId="LiveId" clId="{496147A9-66F7-443D-8A8D-2933E156C08E}" dt="2025-03-02T10:10:55.235" v="130" actId="20577"/>
      <pc:docMkLst>
        <pc:docMk/>
      </pc:docMkLst>
      <pc:sldChg chg="addSp delSp modSp mod">
        <pc:chgData name="Vaibhav Singhal" userId="3048caf45d48f2bb" providerId="LiveId" clId="{496147A9-66F7-443D-8A8D-2933E156C08E}" dt="2025-03-02T05:06:03.066" v="78" actId="255"/>
        <pc:sldMkLst>
          <pc:docMk/>
          <pc:sldMk cId="3584142905" sldId="270"/>
        </pc:sldMkLst>
        <pc:spChg chg="mod">
          <ac:chgData name="Vaibhav Singhal" userId="3048caf45d48f2bb" providerId="LiveId" clId="{496147A9-66F7-443D-8A8D-2933E156C08E}" dt="2025-03-02T04:01:49.951" v="1" actId="20577"/>
          <ac:spMkLst>
            <pc:docMk/>
            <pc:sldMk cId="3584142905" sldId="270"/>
            <ac:spMk id="6" creationId="{00000000-0000-0000-0000-000000000000}"/>
          </ac:spMkLst>
        </pc:spChg>
        <pc:spChg chg="add mod">
          <ac:chgData name="Vaibhav Singhal" userId="3048caf45d48f2bb" providerId="LiveId" clId="{496147A9-66F7-443D-8A8D-2933E156C08E}" dt="2025-03-02T05:06:03.066" v="78" actId="255"/>
          <ac:spMkLst>
            <pc:docMk/>
            <pc:sldMk cId="3584142905" sldId="270"/>
            <ac:spMk id="8" creationId="{15FFD555-AA3C-5CF8-5700-AAD055512B22}"/>
          </ac:spMkLst>
        </pc:spChg>
        <pc:spChg chg="del mod">
          <ac:chgData name="Vaibhav Singhal" userId="3048caf45d48f2bb" providerId="LiveId" clId="{496147A9-66F7-443D-8A8D-2933E156C08E}" dt="2025-03-02T04:02:00.118" v="3" actId="478"/>
          <ac:spMkLst>
            <pc:docMk/>
            <pc:sldMk cId="3584142905" sldId="270"/>
            <ac:spMk id="11" creationId="{00000000-0000-0000-0000-000000000000}"/>
          </ac:spMkLst>
        </pc:spChg>
      </pc:sldChg>
      <pc:sldChg chg="modSp mod">
        <pc:chgData name="Vaibhav Singhal" userId="3048caf45d48f2bb" providerId="LiveId" clId="{496147A9-66F7-443D-8A8D-2933E156C08E}" dt="2025-03-02T04:58:01.400" v="75"/>
        <pc:sldMkLst>
          <pc:docMk/>
          <pc:sldMk cId="1097066388" sldId="290"/>
        </pc:sldMkLst>
        <pc:graphicFrameChg chg="mod modGraphic">
          <ac:chgData name="Vaibhav Singhal" userId="3048caf45d48f2bb" providerId="LiveId" clId="{496147A9-66F7-443D-8A8D-2933E156C08E}" dt="2025-03-02T04:58:01.400" v="75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  <pc:sldChg chg="modSp mod">
        <pc:chgData name="Vaibhav Singhal" userId="3048caf45d48f2bb" providerId="LiveId" clId="{496147A9-66F7-443D-8A8D-2933E156C08E}" dt="2025-03-02T09:32:26.541" v="102" actId="20577"/>
        <pc:sldMkLst>
          <pc:docMk/>
          <pc:sldMk cId="2339571031" sldId="291"/>
        </pc:sldMkLst>
        <pc:spChg chg="mod">
          <ac:chgData name="Vaibhav Singhal" userId="3048caf45d48f2bb" providerId="LiveId" clId="{496147A9-66F7-443D-8A8D-2933E156C08E}" dt="2025-03-02T09:32:26.541" v="102" actId="20577"/>
          <ac:spMkLst>
            <pc:docMk/>
            <pc:sldMk cId="2339571031" sldId="291"/>
            <ac:spMk id="6" creationId="{2DD93512-1F9F-ED55-0C3D-160028F748F7}"/>
          </ac:spMkLst>
        </pc:spChg>
      </pc:sldChg>
      <pc:sldChg chg="modSp mod">
        <pc:chgData name="Vaibhav Singhal" userId="3048caf45d48f2bb" providerId="LiveId" clId="{496147A9-66F7-443D-8A8D-2933E156C08E}" dt="2025-03-02T09:47:03.511" v="112" actId="20577"/>
        <pc:sldMkLst>
          <pc:docMk/>
          <pc:sldMk cId="3203619019" sldId="292"/>
        </pc:sldMkLst>
        <pc:spChg chg="mod">
          <ac:chgData name="Vaibhav Singhal" userId="3048caf45d48f2bb" providerId="LiveId" clId="{496147A9-66F7-443D-8A8D-2933E156C08E}" dt="2025-03-02T09:47:03.511" v="112" actId="20577"/>
          <ac:spMkLst>
            <pc:docMk/>
            <pc:sldMk cId="3203619019" sldId="292"/>
            <ac:spMk id="6" creationId="{5F7C5507-5007-2A51-BC8A-7C516ABDFC1A}"/>
          </ac:spMkLst>
        </pc:spChg>
      </pc:sldChg>
      <pc:sldChg chg="modSp mod">
        <pc:chgData name="Vaibhav Singhal" userId="3048caf45d48f2bb" providerId="LiveId" clId="{496147A9-66F7-443D-8A8D-2933E156C08E}" dt="2025-03-02T10:10:55.235" v="130" actId="20577"/>
        <pc:sldMkLst>
          <pc:docMk/>
          <pc:sldMk cId="645723570" sldId="293"/>
        </pc:sldMkLst>
        <pc:spChg chg="mod">
          <ac:chgData name="Vaibhav Singhal" userId="3048caf45d48f2bb" providerId="LiveId" clId="{496147A9-66F7-443D-8A8D-2933E156C08E}" dt="2025-03-02T10:10:55.235" v="130" actId="20577"/>
          <ac:spMkLst>
            <pc:docMk/>
            <pc:sldMk cId="645723570" sldId="293"/>
            <ac:spMk id="6" creationId="{10B7100B-D4DD-3A6C-375C-98A6E04ACE78}"/>
          </ac:spMkLst>
        </pc:spChg>
      </pc:sldChg>
      <pc:sldChg chg="modSp mod">
        <pc:chgData name="Vaibhav Singhal" userId="3048caf45d48f2bb" providerId="LiveId" clId="{496147A9-66F7-443D-8A8D-2933E156C08E}" dt="2025-03-02T04:37:04.973" v="73" actId="5793"/>
        <pc:sldMkLst>
          <pc:docMk/>
          <pc:sldMk cId="2266581558" sldId="294"/>
        </pc:sldMkLst>
        <pc:spChg chg="mod">
          <ac:chgData name="Vaibhav Singhal" userId="3048caf45d48f2bb" providerId="LiveId" clId="{496147A9-66F7-443D-8A8D-2933E156C08E}" dt="2025-03-02T04:37:04.973" v="73" actId="5793"/>
          <ac:spMkLst>
            <pc:docMk/>
            <pc:sldMk cId="2266581558" sldId="294"/>
            <ac:spMk id="6" creationId="{56448CCB-35FC-035E-75DA-BD18BCA80908}"/>
          </ac:spMkLst>
        </pc:spChg>
      </pc:sldChg>
      <pc:sldChg chg="add">
        <pc:chgData name="Vaibhav Singhal" userId="3048caf45d48f2bb" providerId="LiveId" clId="{496147A9-66F7-443D-8A8D-2933E156C08E}" dt="2025-03-02T04:59:16.578" v="76"/>
        <pc:sldMkLst>
          <pc:docMk/>
          <pc:sldMk cId="4157015312" sldId="296"/>
        </pc:sldMkLst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  <pc:spChg chg="mod">
          <ac:chgData name="Vaibhav Singhal" userId="3048caf45d48f2bb" providerId="LiveId" clId="{43F73DAA-2C5E-4722-B3B8-91CA9C188475}" dt="2025-01-09T11:44:53.639" v="258" actId="20577"/>
          <ac:spMkLst>
            <pc:docMk/>
            <pc:sldMk cId="2654133818" sldId="275"/>
            <ac:spMk id="6" creationId="{00000000-0000-0000-0000-000000000000}"/>
          </ac:spMkLst>
        </pc:spChg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  <pc:graphicFrameChg chg="modGraphic">
          <ac:chgData name="Vaibhav Singhal" userId="3048caf45d48f2bb" providerId="LiveId" clId="{43F73DAA-2C5E-4722-B3B8-91CA9C188475}" dt="2025-01-09T07:14:09.918" v="245" actId="20577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  <pc:spChg chg="mod">
          <ac:chgData name="Vaibhav Singhal" userId="3048caf45d48f2bb" providerId="LiveId" clId="{43F73DAA-2C5E-4722-B3B8-91CA9C188475}" dt="2025-01-09T12:22:19.244" v="293" actId="20577"/>
          <ac:spMkLst>
            <pc:docMk/>
            <pc:sldMk cId="2339571031" sldId="291"/>
            <ac:spMk id="6" creationId="{2DD93512-1F9F-ED55-0C3D-160028F748F7}"/>
          </ac:spMkLst>
        </pc:spChg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  <pc:spChg chg="mod">
          <ac:chgData name="Vaibhav Singhal" userId="3048caf45d48f2bb" providerId="LiveId" clId="{43F73DAA-2C5E-4722-B3B8-91CA9C188475}" dt="2025-01-09T12:42:16.178" v="316" actId="20577"/>
          <ac:spMkLst>
            <pc:docMk/>
            <pc:sldMk cId="3203619019" sldId="292"/>
            <ac:spMk id="6" creationId="{5F7C5507-5007-2A51-BC8A-7C516ABDFC1A}"/>
          </ac:spMkLst>
        </pc:spChg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  <pc:spChg chg="mod">
          <ac:chgData name="Vaibhav Singhal" userId="3048caf45d48f2bb" providerId="LiveId" clId="{43F73DAA-2C5E-4722-B3B8-91CA9C188475}" dt="2025-01-09T13:06:12.426" v="367" actId="20577"/>
          <ac:spMkLst>
            <pc:docMk/>
            <pc:sldMk cId="645723570" sldId="293"/>
            <ac:spMk id="6" creationId="{10B7100B-D4DD-3A6C-375C-98A6E04ACE78}"/>
          </ac:spMkLst>
        </pc:spChg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  <pc:spChg chg="mod">
          <ac:chgData name="Vaibhav Singhal" userId="3048caf45d48f2bb" providerId="LiveId" clId="{43F73DAA-2C5E-4722-B3B8-91CA9C188475}" dt="2025-01-09T07:03:29.741" v="244" actId="20577"/>
          <ac:spMkLst>
            <pc:docMk/>
            <pc:sldMk cId="2266581558" sldId="294"/>
            <ac:spMk id="6" creationId="{56448CCB-35FC-035E-75DA-BD18BCA809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3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FD555-AA3C-5CF8-5700-AAD055512B22}"/>
              </a:ext>
            </a:extLst>
          </p:cNvPr>
          <p:cNvSpPr txBox="1"/>
          <p:nvPr/>
        </p:nvSpPr>
        <p:spPr>
          <a:xfrm>
            <a:off x="5024718" y="5534816"/>
            <a:ext cx="10049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Find the details of employees earning more than the average salary of the entire company.</a:t>
            </a:r>
          </a:p>
        </p:txBody>
      </p:sp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7250" y="1387475"/>
            <a:ext cx="16002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Subqueries</a:t>
            </a:r>
          </a:p>
          <a:p>
            <a:endParaRPr lang="en-IN" sz="3600" b="1" dirty="0"/>
          </a:p>
          <a:p>
            <a:r>
              <a:rPr lang="en-US" sz="3600" dirty="0"/>
              <a:t>Subqueries in SQL are queries nested within another query. </a:t>
            </a:r>
            <a:endParaRPr lang="en-IN" sz="3600" b="1" dirty="0"/>
          </a:p>
          <a:p>
            <a:endParaRPr lang="en-IN" sz="3600" b="1" dirty="0"/>
          </a:p>
          <a:p>
            <a:r>
              <a:rPr lang="en-US" sz="3600" b="1" dirty="0"/>
              <a:t>Types of Subqueries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Single-Row Subquery</a:t>
            </a:r>
            <a:r>
              <a:rPr lang="en-US" sz="3600" dirty="0"/>
              <a:t>: Returns only one row of results.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Multi-Row Subquery</a:t>
            </a:r>
            <a:r>
              <a:rPr lang="en-US" sz="3600" dirty="0"/>
              <a:t>: Returns multiple rows of results.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Scalar Subquery</a:t>
            </a:r>
            <a:r>
              <a:rPr lang="en-US" sz="3600" dirty="0"/>
              <a:t>: Returns a single value.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Correlated Subquery</a:t>
            </a:r>
            <a:r>
              <a:rPr lang="en-US" sz="3600" dirty="0"/>
              <a:t>: Uses values from the outer query in its evaluation.</a:t>
            </a:r>
          </a:p>
          <a:p>
            <a:pPr>
              <a:buFont typeface="+mj-lt"/>
              <a:buAutoNum type="arabicPeriod"/>
            </a:pPr>
            <a:endParaRPr lang="en-US" sz="3600" dirty="0"/>
          </a:p>
          <a:p>
            <a:pPr>
              <a:buFont typeface="+mj-lt"/>
              <a:buAutoNum type="arabicPeriod"/>
            </a:pPr>
            <a:endParaRPr lang="en-US" sz="3600" dirty="0"/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541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B4291-E763-D72F-3532-2240228A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CF4F8C-107C-800B-025D-1D985ADA3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D93512-1F9F-ED55-0C3D-160028F748F7}"/>
              </a:ext>
            </a:extLst>
          </p:cNvPr>
          <p:cNvSpPr/>
          <p:nvPr/>
        </p:nvSpPr>
        <p:spPr>
          <a:xfrm>
            <a:off x="2127250" y="1387475"/>
            <a:ext cx="160020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Single row Subqueries</a:t>
            </a:r>
          </a:p>
          <a:p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employee(s) with the highest salary.</a:t>
            </a:r>
          </a:p>
          <a:p>
            <a:pPr marL="742950" indent="-742950">
              <a:buAutoNum type="arabicPeriod"/>
            </a:pPr>
            <a:r>
              <a:rPr lang="en-US" sz="3600" dirty="0"/>
              <a:t>Find the country where the highest-paid employee works.</a:t>
            </a:r>
            <a:endParaRPr lang="en-IN" sz="3600" dirty="0"/>
          </a:p>
          <a:p>
            <a:r>
              <a:rPr lang="en-IN" sz="3600" dirty="0"/>
              <a:t>3.</a:t>
            </a:r>
            <a:r>
              <a:rPr lang="en-US" sz="3600" dirty="0"/>
              <a:t> Find the details of employees earning more than the average salary of the entire company.</a:t>
            </a:r>
          </a:p>
          <a:p>
            <a:r>
              <a:rPr lang="en-US" sz="3600" dirty="0"/>
              <a:t>4. List the names of employees who are in the same department as the employee named ‘Person 6”.</a:t>
            </a:r>
          </a:p>
          <a:p>
            <a:r>
              <a:rPr lang="en-US" sz="3600" dirty="0"/>
              <a:t>5. Find the name and department of the employee with the second-highest salary.</a:t>
            </a:r>
          </a:p>
          <a:p>
            <a:endParaRPr lang="en-US" sz="3600" dirty="0"/>
          </a:p>
          <a:p>
            <a:r>
              <a:rPr lang="en-US" sz="3600" dirty="0"/>
              <a:t>6. Find the name of the employee who is the oldest and earning above average salary.</a:t>
            </a:r>
          </a:p>
          <a:p>
            <a:endParaRPr lang="en-US" sz="3600" dirty="0"/>
          </a:p>
          <a:p>
            <a:r>
              <a:rPr lang="en-US" sz="3600" dirty="0"/>
              <a:t>7. Find employees who are in the same department as the youngest employee.(Multi row subqueries)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3957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F422F-314A-C972-FE87-7302AA49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4771FD-A6C2-E697-B233-A051049F5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C5507-5007-2A51-BC8A-7C516ABDFC1A}"/>
              </a:ext>
            </a:extLst>
          </p:cNvPr>
          <p:cNvSpPr/>
          <p:nvPr/>
        </p:nvSpPr>
        <p:spPr>
          <a:xfrm>
            <a:off x="2127250" y="1387475"/>
            <a:ext cx="1600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Multi row Subqueries</a:t>
            </a:r>
          </a:p>
          <a:p>
            <a:endParaRPr lang="en-IN" sz="3600" dirty="0"/>
          </a:p>
          <a:p>
            <a:r>
              <a:rPr lang="en-US" sz="3600" dirty="0"/>
              <a:t>1. Find employees whose age matches the ages of employees in the 'HR' department.</a:t>
            </a:r>
          </a:p>
          <a:p>
            <a:endParaRPr lang="en-US" sz="3600" dirty="0"/>
          </a:p>
          <a:p>
            <a:endParaRPr lang="en-IN" sz="3600" dirty="0"/>
          </a:p>
          <a:p>
            <a:r>
              <a:rPr lang="en-US" sz="3600" dirty="0"/>
              <a:t>2. Find employees who belong to departments which has average salary greater than $75,000.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3. List employees working in departments with fewer than 10 employees.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36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B841-E867-5E54-7021-852C7DC4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5C3912-D4A8-F29D-DF6E-A6A2B1989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B7100B-D4DD-3A6C-375C-98A6E04ACE78}"/>
              </a:ext>
            </a:extLst>
          </p:cNvPr>
          <p:cNvSpPr/>
          <p:nvPr/>
        </p:nvSpPr>
        <p:spPr>
          <a:xfrm>
            <a:off x="2127250" y="1387475"/>
            <a:ext cx="1600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Scalar Subqueries</a:t>
            </a:r>
          </a:p>
          <a:p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Displays each employee's name along with the average salary of all employees.</a:t>
            </a:r>
          </a:p>
          <a:p>
            <a:endParaRPr lang="en-US" sz="3600" dirty="0"/>
          </a:p>
          <a:p>
            <a:r>
              <a:rPr lang="en-US" sz="3600" dirty="0"/>
              <a:t>2. Display each employee’s salary as a percentage of the company's total salary expense.</a:t>
            </a:r>
          </a:p>
          <a:p>
            <a:endParaRPr lang="en-US" sz="3600" dirty="0"/>
          </a:p>
          <a:p>
            <a:r>
              <a:rPr lang="en-US" sz="3600" dirty="0"/>
              <a:t>3. Display each employee’s salary and compare(maximum salary - person’s salary ) it to the company’s maximum salary.</a:t>
            </a:r>
          </a:p>
          <a:p>
            <a:endParaRPr lang="en-US" sz="3600" dirty="0"/>
          </a:p>
          <a:p>
            <a:r>
              <a:rPr lang="en-US" sz="3600" dirty="0"/>
              <a:t>Display each employee’s salary as a percentage </a:t>
            </a:r>
            <a:r>
              <a:rPr lang="en-US" sz="3600"/>
              <a:t>of their department's </a:t>
            </a:r>
            <a:r>
              <a:rPr lang="en-US" sz="3600" dirty="0"/>
              <a:t>total salary expense.</a:t>
            </a:r>
          </a:p>
          <a:p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572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ED819-D8C2-76AE-1269-A9F51CC2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1FE1AD-21D8-6D78-C6D4-D616F610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448CCB-35FC-035E-75DA-BD18BCA80908}"/>
              </a:ext>
            </a:extLst>
          </p:cNvPr>
          <p:cNvSpPr/>
          <p:nvPr/>
        </p:nvSpPr>
        <p:spPr>
          <a:xfrm>
            <a:off x="2127250" y="1387475"/>
            <a:ext cx="1600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Correlated Subqueries</a:t>
            </a:r>
          </a:p>
          <a:p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maximum earning employee in each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employees whose salary is higher than the average salary in their department.</a:t>
            </a:r>
          </a:p>
          <a:p>
            <a:pPr marL="742950" indent="-742950" algn="l" fontAlgn="b">
              <a:buAutoNum type="arabicPeriod"/>
            </a:pPr>
            <a:r>
              <a:rPr lang="en-US" sz="3600" dirty="0"/>
              <a:t>Identify employees who are older than the average age of employees in their country.</a:t>
            </a:r>
            <a:endParaRPr lang="en-US" sz="3600" dirty="0">
              <a:latin typeface="Calibri" panose="020F0502020204030204" pitchFamily="34" charset="0"/>
            </a:endParaRPr>
          </a:p>
          <a:p>
            <a:pPr marL="742950" indent="-742950" algn="l" fontAlgn="b">
              <a:buAutoNum type="arabicPeriod"/>
            </a:pPr>
            <a:r>
              <a:rPr lang="en-US" sz="3600" dirty="0"/>
              <a:t>Find the youngest employee in each department</a:t>
            </a:r>
            <a:endParaRPr lang="en-US" sz="3600" dirty="0">
              <a:latin typeface="Calibri" panose="020F0502020204030204" pitchFamily="34" charset="0"/>
            </a:endParaRPr>
          </a:p>
          <a:p>
            <a:pPr marL="742950" indent="-742950" algn="l" fontAlgn="b">
              <a:buAutoNum type="arabicPeriod"/>
            </a:pPr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marL="742950" indent="-742950" algn="l" fontAlgn="b">
              <a:buAutoNum type="arabicPeriod"/>
            </a:pPr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Most expensive department in a particular country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658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6610-6047-2DB8-5AB6-7C1BBD44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11347-5D7D-ACAB-A27F-7F29CCEB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2FCC3-72E3-F2EE-12B2-01F2E852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09990"/>
              </p:ext>
            </p:extLst>
          </p:nvPr>
        </p:nvGraphicFramePr>
        <p:xfrm>
          <a:off x="2203450" y="701675"/>
          <a:ext cx="15582900" cy="2755900"/>
        </p:xfrm>
        <a:graphic>
          <a:graphicData uri="http://schemas.openxmlformats.org/drawingml/2006/table">
            <a:tbl>
              <a:tblPr/>
              <a:tblGrid>
                <a:gridCol w="15582900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05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Most expensive department in a particular country</a:t>
                      </a:r>
                    </a:p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Second most expensive department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6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06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5097-B518-B675-2F7F-01DF2FF5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1C0A6C-6BD5-5937-7697-BDC9DE5E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425FF8-494F-6D1A-832C-C257BACA6FE2}"/>
              </a:ext>
            </a:extLst>
          </p:cNvPr>
          <p:cNvSpPr/>
          <p:nvPr/>
        </p:nvSpPr>
        <p:spPr>
          <a:xfrm>
            <a:off x="2127250" y="1387475"/>
            <a:ext cx="1600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Which restaurant of Bangalore is visited by least number of people?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restaurant has generated maximum revenue all over </a:t>
            </a:r>
            <a:r>
              <a:rPr lang="en-US" sz="3600" dirty="0" err="1"/>
              <a:t>india</a:t>
            </a:r>
            <a:r>
              <a:rPr lang="en-US" sz="3600" dirty="0"/>
              <a:t>? </a:t>
            </a:r>
          </a:p>
          <a:p>
            <a:pPr marL="742950" indent="-742950">
              <a:buAutoNum type="arabicPeriod"/>
            </a:pPr>
            <a:r>
              <a:rPr lang="en-US" sz="3600" dirty="0"/>
              <a:t>How many restaurants have rating more than the average rating?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restaurant of Delhi has generated max revenue?</a:t>
            </a:r>
          </a:p>
          <a:p>
            <a:pPr marL="742950" indent="-742950">
              <a:buAutoNum type="arabicPeriod"/>
            </a:pPr>
            <a:r>
              <a:rPr lang="en-US" sz="3600" dirty="0">
                <a:highlight>
                  <a:srgbClr val="FFFF00"/>
                </a:highlight>
              </a:rPr>
              <a:t>Which restaurant chain has maximum number of restaurants?</a:t>
            </a:r>
          </a:p>
          <a:p>
            <a:pPr marL="742950" indent="-742950">
              <a:buAutoNum type="arabicPeriod"/>
            </a:pPr>
            <a:r>
              <a:rPr lang="en-US" sz="3600" dirty="0">
                <a:highlight>
                  <a:srgbClr val="FFFF00"/>
                </a:highlight>
              </a:rPr>
              <a:t>Which restaurant chain has generated maximum revenue?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city has maximum number of restaurants?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city has generated maximum revenue all over </a:t>
            </a:r>
            <a:r>
              <a:rPr lang="en-US" sz="3600" dirty="0" err="1"/>
              <a:t>india</a:t>
            </a:r>
            <a:r>
              <a:rPr lang="en-US" sz="3600" dirty="0"/>
              <a:t>?</a:t>
            </a:r>
          </a:p>
          <a:p>
            <a:pPr marL="742950" indent="-742950">
              <a:buAutoNum type="arabicPeriod"/>
            </a:pPr>
            <a:r>
              <a:rPr lang="en-US" sz="3600" dirty="0"/>
              <a:t>List 10 least expensive cuisines?</a:t>
            </a:r>
          </a:p>
          <a:p>
            <a:pPr marL="742950" indent="-742950">
              <a:buAutoNum type="arabicPeriod"/>
            </a:pPr>
            <a:r>
              <a:rPr lang="en-US" sz="3600" dirty="0"/>
              <a:t>List 10 most expensive cuisines?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city has Biryani as most popular cuisine.</a:t>
            </a:r>
          </a:p>
          <a:p>
            <a:r>
              <a:rPr lang="en-US" sz="3600" dirty="0"/>
              <a:t>12. List top 10 restaurants generate maximum revenue</a:t>
            </a:r>
          </a:p>
          <a:p>
            <a:r>
              <a:rPr lang="en-US" sz="3600" dirty="0"/>
              <a:t>13. Find the names of restaurants that serve unique cuisines in their city.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984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13FEA-0FD2-AC7E-CC3A-6CB199A2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7552E6-DFC9-2B6F-B0F5-F70D6F8C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17BA0F-93EF-82F4-225B-48C57BE3E2BF}"/>
              </a:ext>
            </a:extLst>
          </p:cNvPr>
          <p:cNvSpPr/>
          <p:nvPr/>
        </p:nvSpPr>
        <p:spPr>
          <a:xfrm>
            <a:off x="2127250" y="1387475"/>
            <a:ext cx="1600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Which restaurants are more affordable, with costs below the average cost of restaurants in the same city?</a:t>
            </a:r>
          </a:p>
          <a:p>
            <a:endParaRPr lang="en-US" sz="3600" dirty="0"/>
          </a:p>
          <a:p>
            <a:r>
              <a:rPr lang="en-US" sz="3600"/>
              <a:t>Which restaurants have the highest rating in their city?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Find the names of restaurants that serve unique cuisines in their city.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701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535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Times New Roman</vt:lpstr>
      <vt:lpstr>Trebuchet MS</vt:lpstr>
      <vt:lpstr>Office Theme</vt:lpstr>
      <vt:lpstr>SQL Part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2025-03-02T10:10:59Z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