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0" r:id="rId2"/>
    <p:sldId id="287" r:id="rId3"/>
    <p:sldId id="276" r:id="rId4"/>
    <p:sldId id="277" r:id="rId5"/>
    <p:sldId id="291" r:id="rId6"/>
    <p:sldId id="288" r:id="rId7"/>
    <p:sldId id="278" r:id="rId8"/>
    <p:sldId id="289" r:id="rId9"/>
    <p:sldId id="290" r:id="rId10"/>
    <p:sldId id="261" r:id="rId1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D962D-8575-412F-9F69-69D3FBEAE48F}" v="2" dt="2025-03-01T04:52:41.3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0B8E5251-0090-4078-93A9-E22F1D7FB715}"/>
    <pc:docChg chg="modSld">
      <pc:chgData name="Vaibhav Singhal" userId="3048caf45d48f2bb" providerId="LiveId" clId="{0B8E5251-0090-4078-93A9-E22F1D7FB715}" dt="2025-02-23T05:47:59.035" v="0" actId="1036"/>
      <pc:docMkLst>
        <pc:docMk/>
      </pc:docMkLst>
      <pc:sldChg chg="modSp mod">
        <pc:chgData name="Vaibhav Singhal" userId="3048caf45d48f2bb" providerId="LiveId" clId="{0B8E5251-0090-4078-93A9-E22F1D7FB715}" dt="2025-02-23T05:47:59.035" v="0" actId="1036"/>
        <pc:sldMkLst>
          <pc:docMk/>
          <pc:sldMk cId="4234161946" sldId="287"/>
        </pc:sldMkLst>
        <pc:picChg chg="mod">
          <ac:chgData name="Vaibhav Singhal" userId="3048caf45d48f2bb" providerId="LiveId" clId="{0B8E5251-0090-4078-93A9-E22F1D7FB715}" dt="2025-02-23T05:47:59.035" v="0" actId="1036"/>
          <ac:picMkLst>
            <pc:docMk/>
            <pc:sldMk cId="4234161946" sldId="287"/>
            <ac:picMk id="5" creationId="{E97FD653-95DA-BB36-0315-3D5E2A419AEF}"/>
          </ac:picMkLst>
        </pc:picChg>
      </pc:sldChg>
    </pc:docChg>
  </pc:docChgLst>
  <pc:docChgLst>
    <pc:chgData name="Vaibhav Singhal" userId="3048caf45d48f2bb" providerId="LiveId" clId="{E92D962D-8575-412F-9F69-69D3FBEAE48F}"/>
    <pc:docChg chg="undo redo custSel addSld delSld modSld sldOrd">
      <pc:chgData name="Vaibhav Singhal" userId="3048caf45d48f2bb" providerId="LiveId" clId="{E92D962D-8575-412F-9F69-69D3FBEAE48F}" dt="2025-03-01T10:44:05.168" v="245" actId="5793"/>
      <pc:docMkLst>
        <pc:docMk/>
      </pc:docMkLst>
      <pc:sldChg chg="del">
        <pc:chgData name="Vaibhav Singhal" userId="3048caf45d48f2bb" providerId="LiveId" clId="{E92D962D-8575-412F-9F69-69D3FBEAE48F}" dt="2025-03-01T03:54:41.164" v="0" actId="47"/>
        <pc:sldMkLst>
          <pc:docMk/>
          <pc:sldMk cId="2654133818" sldId="275"/>
        </pc:sldMkLst>
      </pc:sldChg>
      <pc:sldChg chg="modSp add del mod">
        <pc:chgData name="Vaibhav Singhal" userId="3048caf45d48f2bb" providerId="LiveId" clId="{E92D962D-8575-412F-9F69-69D3FBEAE48F}" dt="2025-03-01T04:54:58.762" v="95" actId="113"/>
        <pc:sldMkLst>
          <pc:docMk/>
          <pc:sldMk cId="1737755074" sldId="277"/>
        </pc:sldMkLst>
        <pc:spChg chg="mod">
          <ac:chgData name="Vaibhav Singhal" userId="3048caf45d48f2bb" providerId="LiveId" clId="{E92D962D-8575-412F-9F69-69D3FBEAE48F}" dt="2025-03-01T04:54:58.762" v="95" actId="113"/>
          <ac:spMkLst>
            <pc:docMk/>
            <pc:sldMk cId="1737755074" sldId="277"/>
            <ac:spMk id="3" creationId="{CED0C4F6-14A2-3E2F-424E-6A322AD6BDBA}"/>
          </ac:spMkLst>
        </pc:spChg>
      </pc:sldChg>
      <pc:sldChg chg="modSp add del mod">
        <pc:chgData name="Vaibhav Singhal" userId="3048caf45d48f2bb" providerId="LiveId" clId="{E92D962D-8575-412F-9F69-69D3FBEAE48F}" dt="2025-03-01T04:54:45.979" v="93" actId="113"/>
        <pc:sldMkLst>
          <pc:docMk/>
          <pc:sldMk cId="3094038285" sldId="278"/>
        </pc:sldMkLst>
        <pc:spChg chg="mod">
          <ac:chgData name="Vaibhav Singhal" userId="3048caf45d48f2bb" providerId="LiveId" clId="{E92D962D-8575-412F-9F69-69D3FBEAE48F}" dt="2025-03-01T04:54:45.979" v="93" actId="113"/>
          <ac:spMkLst>
            <pc:docMk/>
            <pc:sldMk cId="3094038285" sldId="278"/>
            <ac:spMk id="2" creationId="{00000000-0000-0000-0000-000000000000}"/>
          </ac:spMkLst>
        </pc:spChg>
      </pc:sldChg>
      <pc:sldChg chg="add">
        <pc:chgData name="Vaibhav Singhal" userId="3048caf45d48f2bb" providerId="LiveId" clId="{E92D962D-8575-412F-9F69-69D3FBEAE48F}" dt="2025-03-01T04:36:42.898" v="3"/>
        <pc:sldMkLst>
          <pc:docMk/>
          <pc:sldMk cId="4030484614" sldId="288"/>
        </pc:sldMkLst>
      </pc:sldChg>
      <pc:sldChg chg="modSp add mod">
        <pc:chgData name="Vaibhav Singhal" userId="3048caf45d48f2bb" providerId="LiveId" clId="{E92D962D-8575-412F-9F69-69D3FBEAE48F}" dt="2025-03-01T10:30:34.878" v="242" actId="20577"/>
        <pc:sldMkLst>
          <pc:docMk/>
          <pc:sldMk cId="3894203554" sldId="289"/>
        </pc:sldMkLst>
        <pc:graphicFrameChg chg="modGraphic">
          <ac:chgData name="Vaibhav Singhal" userId="3048caf45d48f2bb" providerId="LiveId" clId="{E92D962D-8575-412F-9F69-69D3FBEAE48F}" dt="2025-03-01T10:30:34.878" v="242" actId="20577"/>
          <ac:graphicFrameMkLst>
            <pc:docMk/>
            <pc:sldMk cId="3894203554" sldId="289"/>
            <ac:graphicFrameMk id="3" creationId="{9D8DB517-4D65-EBDE-9812-8EF6FE603AEF}"/>
          </ac:graphicFrameMkLst>
        </pc:graphicFrameChg>
      </pc:sldChg>
      <pc:sldChg chg="modSp add mod ord">
        <pc:chgData name="Vaibhav Singhal" userId="3048caf45d48f2bb" providerId="LiveId" clId="{E92D962D-8575-412F-9F69-69D3FBEAE48F}" dt="2025-03-01T10:44:05.168" v="245" actId="5793"/>
        <pc:sldMkLst>
          <pc:docMk/>
          <pc:sldMk cId="1097066388" sldId="290"/>
        </pc:sldMkLst>
        <pc:graphicFrameChg chg="modGraphic">
          <ac:chgData name="Vaibhav Singhal" userId="3048caf45d48f2bb" providerId="LiveId" clId="{E92D962D-8575-412F-9F69-69D3FBEAE48F}" dt="2025-03-01T10:44:05.168" v="245" actId="5793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modSp add mod">
        <pc:chgData name="Vaibhav Singhal" userId="3048caf45d48f2bb" providerId="LiveId" clId="{E92D962D-8575-412F-9F69-69D3FBEAE48F}" dt="2025-03-01T04:54:32.192" v="91" actId="20577"/>
        <pc:sldMkLst>
          <pc:docMk/>
          <pc:sldMk cId="1525437072" sldId="291"/>
        </pc:sldMkLst>
        <pc:spChg chg="mod">
          <ac:chgData name="Vaibhav Singhal" userId="3048caf45d48f2bb" providerId="LiveId" clId="{E92D962D-8575-412F-9F69-69D3FBEAE48F}" dt="2025-03-01T04:54:32.192" v="91" actId="20577"/>
          <ac:spMkLst>
            <pc:docMk/>
            <pc:sldMk cId="1525437072" sldId="291"/>
            <ac:spMk id="3" creationId="{6EDD0FB1-226A-9A93-4171-16E21EB5B1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2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FD653-95DA-BB36-0315-3D5E2A41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1539875"/>
            <a:ext cx="1335088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D41C1-5F77-98FA-EC38-C3ECAA6C7A9C}"/>
              </a:ext>
            </a:extLst>
          </p:cNvPr>
          <p:cNvSpPr txBox="1"/>
          <p:nvPr/>
        </p:nvSpPr>
        <p:spPr>
          <a:xfrm>
            <a:off x="1974850" y="854075"/>
            <a:ext cx="155448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Constraints</a:t>
            </a:r>
            <a:r>
              <a:rPr lang="en-IN" sz="3600" dirty="0"/>
              <a:t> in databases are rules or conditions that must be met for data to be</a:t>
            </a:r>
          </a:p>
          <a:p>
            <a:r>
              <a:rPr lang="en-IN" sz="3600" dirty="0"/>
              <a:t>inserted, updated, or deleted in a database table. They are used to enforce the</a:t>
            </a:r>
          </a:p>
          <a:p>
            <a:r>
              <a:rPr lang="en-IN" sz="3600" dirty="0"/>
              <a:t>integrity of the data stored in a database and to prevent data from becoming</a:t>
            </a:r>
          </a:p>
          <a:p>
            <a:r>
              <a:rPr lang="en-IN" sz="3600" dirty="0"/>
              <a:t>inconsistent or corrupted.</a:t>
            </a:r>
          </a:p>
          <a:p>
            <a:endParaRPr lang="en-IN" sz="3600" dirty="0"/>
          </a:p>
          <a:p>
            <a:r>
              <a:rPr lang="en-US" sz="3600" dirty="0"/>
              <a:t>1. NOT NULL</a:t>
            </a:r>
          </a:p>
          <a:p>
            <a:r>
              <a:rPr lang="en-US" sz="3600" dirty="0"/>
              <a:t>2. UNIQUE(combo)</a:t>
            </a:r>
          </a:p>
          <a:p>
            <a:r>
              <a:rPr lang="en-US" sz="3600" dirty="0"/>
              <a:t>-&gt; Another way of creating constraint</a:t>
            </a:r>
          </a:p>
          <a:p>
            <a:r>
              <a:rPr lang="en-US" sz="3600" dirty="0"/>
              <a:t>3. PRIMARY KEY</a:t>
            </a:r>
          </a:p>
          <a:p>
            <a:r>
              <a:rPr lang="en-US" sz="3600" dirty="0"/>
              <a:t>4. AUTO INCREMENT</a:t>
            </a:r>
          </a:p>
          <a:p>
            <a:r>
              <a:rPr lang="en-US" sz="3600" dirty="0"/>
              <a:t>5. CHECK</a:t>
            </a:r>
          </a:p>
          <a:p>
            <a:r>
              <a:rPr lang="en-US" sz="3600" dirty="0"/>
              <a:t>6. DEFAULT</a:t>
            </a:r>
          </a:p>
          <a:p>
            <a:r>
              <a:rPr lang="en-US" sz="3600" dirty="0"/>
              <a:t>7. FOREIGN KEY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1101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0C4F6-14A2-3E2F-424E-6A322AD6BDBA}"/>
              </a:ext>
            </a:extLst>
          </p:cNvPr>
          <p:cNvSpPr txBox="1"/>
          <p:nvPr/>
        </p:nvSpPr>
        <p:spPr>
          <a:xfrm>
            <a:off x="2279650" y="396875"/>
            <a:ext cx="132588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Select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/>
              <a:t>Select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Select specific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Select distinct column values  as "all categories" from dataset.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Filtering with 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Multiple conditions with 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Multiple conditions with 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Negation with NOT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BETWEEN for range filtering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for specific values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75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34F7-F79B-8A70-2DDD-A43A6422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E64B87-7C90-49E9-1A2F-96C14FF4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D0FB1-226A-9A93-4171-16E21EB5B10B}"/>
              </a:ext>
            </a:extLst>
          </p:cNvPr>
          <p:cNvSpPr txBox="1"/>
          <p:nvPr/>
        </p:nvSpPr>
        <p:spPr>
          <a:xfrm>
            <a:off x="2279650" y="396875"/>
            <a:ext cx="132588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Column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Count total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Sum of all values in a particular column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Average value of column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Maximum and minimum value of a column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Round 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Increase salary by 10%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Functions: Convert names to uppercase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Get the length of each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543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6D41C1-5F77-98FA-EC38-C3ECAA6C7A9C}"/>
              </a:ext>
            </a:extLst>
          </p:cNvPr>
          <p:cNvSpPr txBox="1"/>
          <p:nvPr/>
        </p:nvSpPr>
        <p:spPr>
          <a:xfrm>
            <a:off x="1974850" y="854075"/>
            <a:ext cx="155448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Sorting with ORDER BY</a:t>
            </a:r>
          </a:p>
          <a:p>
            <a:r>
              <a:rPr lang="en-US" sz="3600" dirty="0"/>
              <a:t> Ascending order</a:t>
            </a:r>
          </a:p>
          <a:p>
            <a:r>
              <a:rPr lang="en-US" sz="3600" dirty="0"/>
              <a:t>Descending order</a:t>
            </a:r>
          </a:p>
          <a:p>
            <a:r>
              <a:rPr lang="en-US" sz="3600" dirty="0"/>
              <a:t>Multiple sorting columns</a:t>
            </a:r>
          </a:p>
          <a:p>
            <a:endParaRPr lang="en-US" sz="3600" dirty="0"/>
          </a:p>
          <a:p>
            <a:r>
              <a:rPr lang="en-US" sz="3600" b="1" dirty="0"/>
              <a:t>Limiting Results with LIMIT</a:t>
            </a:r>
          </a:p>
          <a:p>
            <a:r>
              <a:rPr lang="en-US" sz="3600" dirty="0"/>
              <a:t>Retrieve top 10 rows</a:t>
            </a:r>
          </a:p>
          <a:p>
            <a:r>
              <a:rPr lang="en-US" sz="3600" dirty="0"/>
              <a:t>Skip first 5 rows and fetch next 10</a:t>
            </a:r>
          </a:p>
          <a:p>
            <a:endParaRPr lang="en-US" sz="3600" dirty="0"/>
          </a:p>
          <a:p>
            <a:r>
              <a:rPr lang="en-US" sz="3600" b="1" dirty="0"/>
              <a:t>Grouping with GROUP BY</a:t>
            </a:r>
          </a:p>
          <a:p>
            <a:r>
              <a:rPr lang="en-US" sz="3600" dirty="0"/>
              <a:t>Group by department and count employees</a:t>
            </a:r>
          </a:p>
          <a:p>
            <a:r>
              <a:rPr lang="en-US" sz="3600" dirty="0"/>
              <a:t>Average salary by country</a:t>
            </a: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304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2450" y="1235075"/>
            <a:ext cx="1607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Roboto" panose="02000000000000000000" pitchFamily="2" charset="0"/>
              </a:rPr>
              <a:t>Filtering Groups with HAVING</a:t>
            </a:r>
          </a:p>
          <a:p>
            <a:r>
              <a:rPr lang="en-US" sz="3600" i="0" dirty="0">
                <a:effectLst/>
                <a:latin typeface="Roboto" panose="02000000000000000000" pitchFamily="2" charset="0"/>
              </a:rPr>
              <a:t>Departments with more than 5 employees</a:t>
            </a:r>
          </a:p>
          <a:p>
            <a:r>
              <a:rPr lang="en-US" sz="3600" i="0" dirty="0">
                <a:effectLst/>
                <a:latin typeface="Roboto" panose="02000000000000000000" pitchFamily="2" charset="0"/>
              </a:rPr>
              <a:t>Countries with an average salary above 80,000</a:t>
            </a:r>
          </a:p>
          <a:p>
            <a:endParaRPr lang="en-US" sz="36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3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B39DB-98F7-5E41-3256-415D3659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E2BA97-4BF9-3BFA-F019-08EC8AA3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8DB517-4D65-EBDE-9812-8EF6FE603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14355"/>
              </p:ext>
            </p:extLst>
          </p:nvPr>
        </p:nvGraphicFramePr>
        <p:xfrm>
          <a:off x="1289050" y="1158875"/>
          <a:ext cx="18287762" cy="8289766"/>
        </p:xfrm>
        <a:graphic>
          <a:graphicData uri="http://schemas.openxmlformats.org/drawingml/2006/table">
            <a:tbl>
              <a:tblPr/>
              <a:tblGrid>
                <a:gridCol w="18287762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564356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 employees by salary in ascending order.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0820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 employees by salary in descending order.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539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 employees age in ascending order, and salary in descending order.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33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Retrieve the top 10 highest-paid employees.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0147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Skip the first 5 rows and retrieve the next 10 rows.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unique departments.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6150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the number of employees in each department.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7765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average salary , average age of employees in each  country.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total salary given to the departments.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the average salary given to the departments in every country.</a:t>
                      </a:r>
                    </a:p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72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0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6610-6047-2DB8-5AB6-7C1BBD44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11347-5D7D-ACAB-A27F-7F29CCE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2FCC3-72E3-F2EE-12B2-01F2E852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19016"/>
              </p:ext>
            </p:extLst>
          </p:nvPr>
        </p:nvGraphicFramePr>
        <p:xfrm>
          <a:off x="2203450" y="701675"/>
          <a:ext cx="15582900" cy="8816340"/>
        </p:xfrm>
        <a:graphic>
          <a:graphicData uri="http://schemas.openxmlformats.org/drawingml/2006/table">
            <a:tbl>
              <a:tblPr/>
              <a:tblGrid>
                <a:gridCol w="1558290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people where salary &gt;90000</a:t>
                      </a: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departments that have more than 10 employees.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05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countries with an average salary above 80,000.</a:t>
                      </a: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departments with more than 9 employees and an average age&lt;40</a:t>
                      </a: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countries with at least 3 departments where the average salary exceeds 80,000</a:t>
                      </a: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Most expensive department in a particular country</a:t>
                      </a: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Second most expensive department</a:t>
                      </a: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department with at least two employees having same salary.</a:t>
                      </a: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65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 the salaries of employees to the nearest thousand.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263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all employees' salaries by 10%.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3454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all employee names to uppercase.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504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571500" indent="-5715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length of each employee's name.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0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6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436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SQL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26</cp:revision>
  <dcterms:created xsi:type="dcterms:W3CDTF">2021-04-08T12:59:42Z</dcterms:created>
  <dcterms:modified xsi:type="dcterms:W3CDTF">2025-03-01T10:44:12Z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