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70" r:id="rId2"/>
    <p:sldId id="275" r:id="rId3"/>
    <p:sldId id="294" r:id="rId4"/>
    <p:sldId id="290" r:id="rId5"/>
    <p:sldId id="295" r:id="rId6"/>
    <p:sldId id="261" r:id="rId7"/>
  </p:sldIdLst>
  <p:sldSz cx="20104100" cy="11309350"/>
  <p:notesSz cx="20104100" cy="113093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F73DAA-2C5E-4722-B3B8-91CA9C188475}" v="6" dt="2025-01-09T11:59:00.285"/>
    <p1510:client id="{D34AD355-9B75-4822-91DA-41EA6B113C73}" v="3" dt="2025-01-09T17:03:13.455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>
      <p:cViewPr varScale="1">
        <p:scale>
          <a:sx n="36" d="100"/>
          <a:sy n="36" d="100"/>
        </p:scale>
        <p:origin x="96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ibhav Singhal" userId="3048caf45d48f2bb" providerId="LiveId" clId="{53273D69-0F9A-4731-8D4D-B89B589F8F4B}"/>
    <pc:docChg chg="modSld">
      <pc:chgData name="Vaibhav Singhal" userId="3048caf45d48f2bb" providerId="LiveId" clId="{53273D69-0F9A-4731-8D4D-B89B589F8F4B}" dt="2025-01-08T13:07:36.101" v="392" actId="13926"/>
      <pc:docMkLst>
        <pc:docMk/>
      </pc:docMkLst>
      <pc:sldChg chg="modSp mod">
        <pc:chgData name="Vaibhav Singhal" userId="3048caf45d48f2bb" providerId="LiveId" clId="{53273D69-0F9A-4731-8D4D-B89B589F8F4B}" dt="2025-01-08T11:54:41.785" v="27" actId="20577"/>
        <pc:sldMkLst>
          <pc:docMk/>
          <pc:sldMk cId="3894203554" sldId="288"/>
        </pc:sldMkLst>
        <pc:graphicFrameChg chg="modGraphic">
          <ac:chgData name="Vaibhav Singhal" userId="3048caf45d48f2bb" providerId="LiveId" clId="{53273D69-0F9A-4731-8D4D-B89B589F8F4B}" dt="2025-01-08T11:54:41.785" v="27" actId="20577"/>
          <ac:graphicFrameMkLst>
            <pc:docMk/>
            <pc:sldMk cId="3894203554" sldId="288"/>
            <ac:graphicFrameMk id="3" creationId="{9D8DB517-4D65-EBDE-9812-8EF6FE603AEF}"/>
          </ac:graphicFrameMkLst>
        </pc:graphicFrameChg>
      </pc:sldChg>
      <pc:sldChg chg="modSp mod">
        <pc:chgData name="Vaibhav Singhal" userId="3048caf45d48f2bb" providerId="LiveId" clId="{53273D69-0F9A-4731-8D4D-B89B589F8F4B}" dt="2025-01-08T13:07:36.101" v="392" actId="13926"/>
        <pc:sldMkLst>
          <pc:docMk/>
          <pc:sldMk cId="1097066388" sldId="290"/>
        </pc:sldMkLst>
        <pc:graphicFrameChg chg="mod modGraphic">
          <ac:chgData name="Vaibhav Singhal" userId="3048caf45d48f2bb" providerId="LiveId" clId="{53273D69-0F9A-4731-8D4D-B89B589F8F4B}" dt="2025-01-08T13:07:36.101" v="392" actId="13926"/>
          <ac:graphicFrameMkLst>
            <pc:docMk/>
            <pc:sldMk cId="1097066388" sldId="290"/>
            <ac:graphicFrameMk id="3" creationId="{0332FCC3-72E3-F2EE-12B2-01F2E8520207}"/>
          </ac:graphicFrameMkLst>
        </pc:graphicFrameChg>
      </pc:sldChg>
    </pc:docChg>
  </pc:docChgLst>
  <pc:docChgLst>
    <pc:chgData name="Vaibhav Singhal" userId="3048caf45d48f2bb" providerId="LiveId" clId="{43F73DAA-2C5E-4722-B3B8-91CA9C188475}"/>
    <pc:docChg chg="undo custSel addSld delSld modSld">
      <pc:chgData name="Vaibhav Singhal" userId="3048caf45d48f2bb" providerId="LiveId" clId="{43F73DAA-2C5E-4722-B3B8-91CA9C188475}" dt="2025-01-09T13:06:12.426" v="367" actId="20577"/>
      <pc:docMkLst>
        <pc:docMk/>
      </pc:docMkLst>
      <pc:sldChg chg="modSp mod">
        <pc:chgData name="Vaibhav Singhal" userId="3048caf45d48f2bb" providerId="LiveId" clId="{43F73DAA-2C5E-4722-B3B8-91CA9C188475}" dt="2025-01-09T05:39:43.047" v="1" actId="20577"/>
        <pc:sldMkLst>
          <pc:docMk/>
          <pc:sldMk cId="3584142905" sldId="270"/>
        </pc:sldMkLst>
        <pc:spChg chg="mod">
          <ac:chgData name="Vaibhav Singhal" userId="3048caf45d48f2bb" providerId="LiveId" clId="{43F73DAA-2C5E-4722-B3B8-91CA9C188475}" dt="2025-01-09T05:39:43.047" v="1" actId="20577"/>
          <ac:spMkLst>
            <pc:docMk/>
            <pc:sldMk cId="3584142905" sldId="270"/>
            <ac:spMk id="6" creationId="{00000000-0000-0000-0000-000000000000}"/>
          </ac:spMkLst>
        </pc:spChg>
      </pc:sldChg>
      <pc:sldChg chg="modSp add del mod">
        <pc:chgData name="Vaibhav Singhal" userId="3048caf45d48f2bb" providerId="LiveId" clId="{43F73DAA-2C5E-4722-B3B8-91CA9C188475}" dt="2025-01-09T11:44:53.639" v="258" actId="20577"/>
        <pc:sldMkLst>
          <pc:docMk/>
          <pc:sldMk cId="2654133818" sldId="275"/>
        </pc:sldMkLst>
        <pc:spChg chg="mod">
          <ac:chgData name="Vaibhav Singhal" userId="3048caf45d48f2bb" providerId="LiveId" clId="{43F73DAA-2C5E-4722-B3B8-91CA9C188475}" dt="2025-01-09T11:44:53.639" v="258" actId="20577"/>
          <ac:spMkLst>
            <pc:docMk/>
            <pc:sldMk cId="2654133818" sldId="275"/>
            <ac:spMk id="6" creationId="{00000000-0000-0000-0000-000000000000}"/>
          </ac:spMkLst>
        </pc:spChg>
      </pc:sldChg>
      <pc:sldChg chg="del">
        <pc:chgData name="Vaibhav Singhal" userId="3048caf45d48f2bb" providerId="LiveId" clId="{43F73DAA-2C5E-4722-B3B8-91CA9C188475}" dt="2025-01-09T05:48:04.028" v="35" actId="47"/>
        <pc:sldMkLst>
          <pc:docMk/>
          <pc:sldMk cId="1911012674" sldId="276"/>
        </pc:sldMkLst>
      </pc:sldChg>
      <pc:sldChg chg="del">
        <pc:chgData name="Vaibhav Singhal" userId="3048caf45d48f2bb" providerId="LiveId" clId="{43F73DAA-2C5E-4722-B3B8-91CA9C188475}" dt="2025-01-09T05:48:03.814" v="34" actId="47"/>
        <pc:sldMkLst>
          <pc:docMk/>
          <pc:sldMk cId="1737755074" sldId="277"/>
        </pc:sldMkLst>
      </pc:sldChg>
      <pc:sldChg chg="del">
        <pc:chgData name="Vaibhav Singhal" userId="3048caf45d48f2bb" providerId="LiveId" clId="{43F73DAA-2C5E-4722-B3B8-91CA9C188475}" dt="2025-01-09T05:48:05.158" v="36" actId="47"/>
        <pc:sldMkLst>
          <pc:docMk/>
          <pc:sldMk cId="3094038285" sldId="278"/>
        </pc:sldMkLst>
      </pc:sldChg>
      <pc:sldChg chg="add del">
        <pc:chgData name="Vaibhav Singhal" userId="3048caf45d48f2bb" providerId="LiveId" clId="{43F73DAA-2C5E-4722-B3B8-91CA9C188475}" dt="2025-01-09T05:44:51.754" v="15" actId="47"/>
        <pc:sldMkLst>
          <pc:docMk/>
          <pc:sldMk cId="4234161946" sldId="287"/>
        </pc:sldMkLst>
      </pc:sldChg>
      <pc:sldChg chg="del">
        <pc:chgData name="Vaibhav Singhal" userId="3048caf45d48f2bb" providerId="LiveId" clId="{43F73DAA-2C5E-4722-B3B8-91CA9C188475}" dt="2025-01-09T05:48:06.767" v="37" actId="47"/>
        <pc:sldMkLst>
          <pc:docMk/>
          <pc:sldMk cId="3894203554" sldId="288"/>
        </pc:sldMkLst>
      </pc:sldChg>
      <pc:sldChg chg="modSp mod">
        <pc:chgData name="Vaibhav Singhal" userId="3048caf45d48f2bb" providerId="LiveId" clId="{43F73DAA-2C5E-4722-B3B8-91CA9C188475}" dt="2025-01-09T07:14:09.918" v="245" actId="20577"/>
        <pc:sldMkLst>
          <pc:docMk/>
          <pc:sldMk cId="1097066388" sldId="290"/>
        </pc:sldMkLst>
        <pc:graphicFrameChg chg="modGraphic">
          <ac:chgData name="Vaibhav Singhal" userId="3048caf45d48f2bb" providerId="LiveId" clId="{43F73DAA-2C5E-4722-B3B8-91CA9C188475}" dt="2025-01-09T07:14:09.918" v="245" actId="20577"/>
          <ac:graphicFrameMkLst>
            <pc:docMk/>
            <pc:sldMk cId="1097066388" sldId="290"/>
            <ac:graphicFrameMk id="3" creationId="{0332FCC3-72E3-F2EE-12B2-01F2E8520207}"/>
          </ac:graphicFrameMkLst>
        </pc:graphicFrameChg>
      </pc:sldChg>
      <pc:sldChg chg="addSp delSp modSp add mod">
        <pc:chgData name="Vaibhav Singhal" userId="3048caf45d48f2bb" providerId="LiveId" clId="{43F73DAA-2C5E-4722-B3B8-91CA9C188475}" dt="2025-01-09T12:22:19.244" v="293" actId="20577"/>
        <pc:sldMkLst>
          <pc:docMk/>
          <pc:sldMk cId="2339571031" sldId="291"/>
        </pc:sldMkLst>
        <pc:spChg chg="add del">
          <ac:chgData name="Vaibhav Singhal" userId="3048caf45d48f2bb" providerId="LiveId" clId="{43F73DAA-2C5E-4722-B3B8-91CA9C188475}" dt="2025-01-09T06:14:42.718" v="124" actId="22"/>
          <ac:spMkLst>
            <pc:docMk/>
            <pc:sldMk cId="2339571031" sldId="291"/>
            <ac:spMk id="3" creationId="{43EAAA53-4E57-56F1-8511-86B260179AE5}"/>
          </ac:spMkLst>
        </pc:spChg>
        <pc:spChg chg="mod">
          <ac:chgData name="Vaibhav Singhal" userId="3048caf45d48f2bb" providerId="LiveId" clId="{43F73DAA-2C5E-4722-B3B8-91CA9C188475}" dt="2025-01-09T12:22:19.244" v="293" actId="20577"/>
          <ac:spMkLst>
            <pc:docMk/>
            <pc:sldMk cId="2339571031" sldId="291"/>
            <ac:spMk id="6" creationId="{2DD93512-1F9F-ED55-0C3D-160028F748F7}"/>
          </ac:spMkLst>
        </pc:spChg>
        <pc:spChg chg="add del">
          <ac:chgData name="Vaibhav Singhal" userId="3048caf45d48f2bb" providerId="LiveId" clId="{43F73DAA-2C5E-4722-B3B8-91CA9C188475}" dt="2025-01-09T06:14:44.827" v="126" actId="22"/>
          <ac:spMkLst>
            <pc:docMk/>
            <pc:sldMk cId="2339571031" sldId="291"/>
            <ac:spMk id="7" creationId="{CB562C65-DBDA-9817-B410-03F368572745}"/>
          </ac:spMkLst>
        </pc:spChg>
      </pc:sldChg>
      <pc:sldChg chg="modSp add mod">
        <pc:chgData name="Vaibhav Singhal" userId="3048caf45d48f2bb" providerId="LiveId" clId="{43F73DAA-2C5E-4722-B3B8-91CA9C188475}" dt="2025-01-09T12:42:16.178" v="316" actId="20577"/>
        <pc:sldMkLst>
          <pc:docMk/>
          <pc:sldMk cId="3203619019" sldId="292"/>
        </pc:sldMkLst>
        <pc:spChg chg="mod">
          <ac:chgData name="Vaibhav Singhal" userId="3048caf45d48f2bb" providerId="LiveId" clId="{43F73DAA-2C5E-4722-B3B8-91CA9C188475}" dt="2025-01-09T12:42:16.178" v="316" actId="20577"/>
          <ac:spMkLst>
            <pc:docMk/>
            <pc:sldMk cId="3203619019" sldId="292"/>
            <ac:spMk id="6" creationId="{5F7C5507-5007-2A51-BC8A-7C516ABDFC1A}"/>
          </ac:spMkLst>
        </pc:spChg>
      </pc:sldChg>
      <pc:sldChg chg="modSp add mod">
        <pc:chgData name="Vaibhav Singhal" userId="3048caf45d48f2bb" providerId="LiveId" clId="{43F73DAA-2C5E-4722-B3B8-91CA9C188475}" dt="2025-01-09T13:06:12.426" v="367" actId="20577"/>
        <pc:sldMkLst>
          <pc:docMk/>
          <pc:sldMk cId="645723570" sldId="293"/>
        </pc:sldMkLst>
        <pc:spChg chg="mod">
          <ac:chgData name="Vaibhav Singhal" userId="3048caf45d48f2bb" providerId="LiveId" clId="{43F73DAA-2C5E-4722-B3B8-91CA9C188475}" dt="2025-01-09T13:06:12.426" v="367" actId="20577"/>
          <ac:spMkLst>
            <pc:docMk/>
            <pc:sldMk cId="645723570" sldId="293"/>
            <ac:spMk id="6" creationId="{10B7100B-D4DD-3A6C-375C-98A6E04ACE78}"/>
          </ac:spMkLst>
        </pc:spChg>
      </pc:sldChg>
      <pc:sldChg chg="modSp add mod">
        <pc:chgData name="Vaibhav Singhal" userId="3048caf45d48f2bb" providerId="LiveId" clId="{43F73DAA-2C5E-4722-B3B8-91CA9C188475}" dt="2025-01-09T07:03:29.741" v="244" actId="20577"/>
        <pc:sldMkLst>
          <pc:docMk/>
          <pc:sldMk cId="2266581558" sldId="294"/>
        </pc:sldMkLst>
        <pc:spChg chg="mod">
          <ac:chgData name="Vaibhav Singhal" userId="3048caf45d48f2bb" providerId="LiveId" clId="{43F73DAA-2C5E-4722-B3B8-91CA9C188475}" dt="2025-01-09T07:03:29.741" v="244" actId="20577"/>
          <ac:spMkLst>
            <pc:docMk/>
            <pc:sldMk cId="2266581558" sldId="294"/>
            <ac:spMk id="6" creationId="{56448CCB-35FC-035E-75DA-BD18BCA80908}"/>
          </ac:spMkLst>
        </pc:spChg>
      </pc:sldChg>
    </pc:docChg>
  </pc:docChgLst>
  <pc:docChgLst>
    <pc:chgData name="Vaibhav Singhal" userId="3048caf45d48f2bb" providerId="LiveId" clId="{D34AD355-9B75-4822-91DA-41EA6B113C73}"/>
    <pc:docChg chg="custSel addSld delSld modSld">
      <pc:chgData name="Vaibhav Singhal" userId="3048caf45d48f2bb" providerId="LiveId" clId="{D34AD355-9B75-4822-91DA-41EA6B113C73}" dt="2025-01-09T17:04:27.556" v="86" actId="20577"/>
      <pc:docMkLst>
        <pc:docMk/>
      </pc:docMkLst>
      <pc:sldChg chg="modSp mod">
        <pc:chgData name="Vaibhav Singhal" userId="3048caf45d48f2bb" providerId="LiveId" clId="{D34AD355-9B75-4822-91DA-41EA6B113C73}" dt="2025-01-09T17:01:17.453" v="1" actId="20577"/>
        <pc:sldMkLst>
          <pc:docMk/>
          <pc:sldMk cId="3584142905" sldId="270"/>
        </pc:sldMkLst>
        <pc:spChg chg="mod">
          <ac:chgData name="Vaibhav Singhal" userId="3048caf45d48f2bb" providerId="LiveId" clId="{D34AD355-9B75-4822-91DA-41EA6B113C73}" dt="2025-01-09T17:01:17.453" v="1" actId="20577"/>
          <ac:spMkLst>
            <pc:docMk/>
            <pc:sldMk cId="3584142905" sldId="270"/>
            <ac:spMk id="6" creationId="{00000000-0000-0000-0000-000000000000}"/>
          </ac:spMkLst>
        </pc:spChg>
      </pc:sldChg>
      <pc:sldChg chg="del">
        <pc:chgData name="Vaibhav Singhal" userId="3048caf45d48f2bb" providerId="LiveId" clId="{D34AD355-9B75-4822-91DA-41EA6B113C73}" dt="2025-01-09T17:01:21.225" v="2" actId="47"/>
        <pc:sldMkLst>
          <pc:docMk/>
          <pc:sldMk cId="2339571031" sldId="291"/>
        </pc:sldMkLst>
      </pc:sldChg>
      <pc:sldChg chg="del">
        <pc:chgData name="Vaibhav Singhal" userId="3048caf45d48f2bb" providerId="LiveId" clId="{D34AD355-9B75-4822-91DA-41EA6B113C73}" dt="2025-01-09T17:01:21.619" v="3" actId="47"/>
        <pc:sldMkLst>
          <pc:docMk/>
          <pc:sldMk cId="3203619019" sldId="292"/>
        </pc:sldMkLst>
      </pc:sldChg>
      <pc:sldChg chg="del">
        <pc:chgData name="Vaibhav Singhal" userId="3048caf45d48f2bb" providerId="LiveId" clId="{D34AD355-9B75-4822-91DA-41EA6B113C73}" dt="2025-01-09T17:01:22.046" v="4" actId="47"/>
        <pc:sldMkLst>
          <pc:docMk/>
          <pc:sldMk cId="645723570" sldId="293"/>
        </pc:sldMkLst>
      </pc:sldChg>
      <pc:sldChg chg="addSp modSp">
        <pc:chgData name="Vaibhav Singhal" userId="3048caf45d48f2bb" providerId="LiveId" clId="{D34AD355-9B75-4822-91DA-41EA6B113C73}" dt="2025-01-09T17:03:06.449" v="6"/>
        <pc:sldMkLst>
          <pc:docMk/>
          <pc:sldMk cId="2266581558" sldId="294"/>
        </pc:sldMkLst>
        <pc:graphicFrameChg chg="add mod">
          <ac:chgData name="Vaibhav Singhal" userId="3048caf45d48f2bb" providerId="LiveId" clId="{D34AD355-9B75-4822-91DA-41EA6B113C73}" dt="2025-01-09T17:03:06.449" v="6"/>
          <ac:graphicFrameMkLst>
            <pc:docMk/>
            <pc:sldMk cId="2266581558" sldId="294"/>
            <ac:graphicFrameMk id="2" creationId="{5CE30168-4783-DF85-2BCA-1D87F0B984CC}"/>
          </ac:graphicFrameMkLst>
        </pc:graphicFrameChg>
      </pc:sldChg>
      <pc:sldChg chg="modSp add mod">
        <pc:chgData name="Vaibhav Singhal" userId="3048caf45d48f2bb" providerId="LiveId" clId="{D34AD355-9B75-4822-91DA-41EA6B113C73}" dt="2025-01-09T17:04:27.556" v="86" actId="20577"/>
        <pc:sldMkLst>
          <pc:docMk/>
          <pc:sldMk cId="1929847861" sldId="295"/>
        </pc:sldMkLst>
        <pc:spChg chg="mod">
          <ac:chgData name="Vaibhav Singhal" userId="3048caf45d48f2bb" providerId="LiveId" clId="{D34AD355-9B75-4822-91DA-41EA6B113C73}" dt="2025-01-09T17:04:27.556" v="86" actId="20577"/>
          <ac:spMkLst>
            <pc:docMk/>
            <pc:sldMk cId="1929847861" sldId="295"/>
            <ac:spMk id="6" creationId="{1D425FF8-494F-6D1A-832C-C257BACA6FE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B720D8-5897-4589-82E2-66D926CF506A}" type="datetimeFigureOut">
              <a:rPr lang="en-IN" smtClean="0"/>
              <a:t>09-01-2025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B0346C-5DF1-45C1-96A9-E6F307AC40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012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37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4490"/>
              </a:lnSpc>
            </a:pPr>
            <a:r>
              <a:rPr spc="575" dirty="0"/>
              <a:t>0</a:t>
            </a:r>
            <a:r>
              <a:rPr spc="-545" dirty="0"/>
              <a:t>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5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37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4490"/>
              </a:lnSpc>
            </a:pPr>
            <a:r>
              <a:rPr spc="575" dirty="0"/>
              <a:t>0</a:t>
            </a:r>
            <a:r>
              <a:rPr spc="-545" dirty="0"/>
              <a:t>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5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37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4490"/>
              </a:lnSpc>
            </a:pPr>
            <a:r>
              <a:rPr spc="575" dirty="0"/>
              <a:t>0</a:t>
            </a:r>
            <a:r>
              <a:rPr spc="-545" dirty="0"/>
              <a:t>1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1/9/2025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5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37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4490"/>
              </a:lnSpc>
            </a:pPr>
            <a:r>
              <a:rPr spc="575" dirty="0"/>
              <a:t>0</a:t>
            </a:r>
            <a:r>
              <a:rPr spc="-545" dirty="0"/>
              <a:t>1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1/9/2025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37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4490"/>
              </a:lnSpc>
            </a:pPr>
            <a:r>
              <a:rPr spc="575" dirty="0"/>
              <a:t>0</a:t>
            </a:r>
            <a:r>
              <a:rPr spc="-545" dirty="0"/>
              <a:t>1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1/9/2025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2635250" cy="749300"/>
          </a:xfrm>
          <a:custGeom>
            <a:avLst/>
            <a:gdLst/>
            <a:ahLst/>
            <a:cxnLst/>
            <a:rect l="l" t="t" r="r" b="b"/>
            <a:pathLst>
              <a:path w="2635250" h="749300">
                <a:moveTo>
                  <a:pt x="2634895" y="0"/>
                </a:moveTo>
                <a:lnTo>
                  <a:pt x="0" y="0"/>
                </a:lnTo>
                <a:lnTo>
                  <a:pt x="0" y="749191"/>
                </a:lnTo>
                <a:lnTo>
                  <a:pt x="2096009" y="749191"/>
                </a:lnTo>
                <a:lnTo>
                  <a:pt x="2634895" y="0"/>
                </a:lnTo>
                <a:close/>
              </a:path>
            </a:pathLst>
          </a:custGeom>
          <a:solidFill>
            <a:srgbClr val="0D2A3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2412806" cy="131744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96064" y="4966284"/>
            <a:ext cx="4311970" cy="1133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5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2601150"/>
            <a:ext cx="18093690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71250" y="10567782"/>
            <a:ext cx="513080" cy="6076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4490"/>
              </a:lnSpc>
            </a:pPr>
            <a:r>
              <a:rPr spc="575" dirty="0"/>
              <a:t>0</a:t>
            </a:r>
            <a:r>
              <a:rPr spc="-545" dirty="0"/>
              <a:t>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034072"/>
            <a:ext cx="8265507" cy="253261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0564265"/>
            <a:ext cx="20104100" cy="882015"/>
            <a:chOff x="0" y="10427105"/>
            <a:chExt cx="20104100" cy="88201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68587" y="10427105"/>
              <a:ext cx="18735513" cy="88145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10427105"/>
              <a:ext cx="1530350" cy="882015"/>
            </a:xfrm>
            <a:custGeom>
              <a:avLst/>
              <a:gdLst/>
              <a:ahLst/>
              <a:cxnLst/>
              <a:rect l="l" t="t" r="r" b="b"/>
              <a:pathLst>
                <a:path w="1530350" h="882015">
                  <a:moveTo>
                    <a:pt x="895974" y="0"/>
                  </a:moveTo>
                  <a:lnTo>
                    <a:pt x="0" y="0"/>
                  </a:lnTo>
                  <a:lnTo>
                    <a:pt x="0" y="881450"/>
                  </a:lnTo>
                  <a:lnTo>
                    <a:pt x="1529998" y="881450"/>
                  </a:lnTo>
                  <a:lnTo>
                    <a:pt x="895974" y="0"/>
                  </a:lnTo>
                  <a:close/>
                </a:path>
              </a:pathLst>
            </a:custGeom>
            <a:solidFill>
              <a:srgbClr val="0D2A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27064" y="1485300"/>
            <a:ext cx="6586586" cy="764568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ts val="5745"/>
              </a:lnSpc>
              <a:spcBef>
                <a:spcPts val="140"/>
              </a:spcBef>
            </a:pPr>
            <a:r>
              <a:rPr lang="en-US" sz="6600" dirty="0">
                <a:latin typeface="Times New Roman" panose="02020603050405020304" pitchFamily="18" charset="0"/>
                <a:ea typeface="Roboto Medium" panose="02000000000000000000" pitchFamily="2" charset="0"/>
                <a:cs typeface="Times New Roman" panose="02020603050405020304" pitchFamily="18" charset="0"/>
              </a:rPr>
              <a:t>SQL Part 5</a:t>
            </a:r>
            <a:endParaRPr sz="6600" dirty="0">
              <a:latin typeface="Times New Roman" panose="02020603050405020304" pitchFamily="18" charset="0"/>
              <a:ea typeface="Roboto Medium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271249" y="10567782"/>
            <a:ext cx="998471" cy="5770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490"/>
              </a:lnSpc>
            </a:pPr>
            <a:r>
              <a:rPr spc="575" dirty="0">
                <a:latin typeface="Roboto" panose="02000000000000000000" pitchFamily="2" charset="0"/>
                <a:ea typeface="Roboto" panose="02000000000000000000" pitchFamily="2" charset="0"/>
                <a:cs typeface="Calibri" panose="020F0502020204030204" pitchFamily="34" charset="0"/>
              </a:rPr>
              <a:t>0</a:t>
            </a:r>
            <a:r>
              <a:rPr spc="-545" dirty="0">
                <a:latin typeface="Roboto" panose="02000000000000000000" pitchFamily="2" charset="0"/>
                <a:ea typeface="Roboto" panose="02000000000000000000" pitchFamily="2" charset="0"/>
                <a:cs typeface="Calibri" panose="020F0502020204030204" pitchFamily="34" charset="0"/>
              </a:rPr>
              <a:t>1</a:t>
            </a:r>
          </a:p>
        </p:txBody>
      </p:sp>
      <p:pic>
        <p:nvPicPr>
          <p:cNvPr id="12" name="Picture 1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FCEB63D-4D9D-4854-AA24-920757E7F3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142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FCEB63D-4D9D-4854-AA24-920757E7F3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127250" y="1387475"/>
            <a:ext cx="16002000" cy="78483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Subqueries</a:t>
            </a:r>
          </a:p>
          <a:p>
            <a:endParaRPr lang="en-IN" sz="3600" b="1" dirty="0"/>
          </a:p>
          <a:p>
            <a:r>
              <a:rPr lang="en-US" sz="3600" dirty="0"/>
              <a:t>Subqueries in SQL are queries nested within another query. </a:t>
            </a:r>
            <a:endParaRPr lang="en-IN" sz="3600" b="1" dirty="0"/>
          </a:p>
          <a:p>
            <a:endParaRPr lang="en-IN" sz="3600" b="1" dirty="0"/>
          </a:p>
          <a:p>
            <a:r>
              <a:rPr lang="en-US" sz="3600" b="1" dirty="0"/>
              <a:t>Types of Subqueries</a:t>
            </a:r>
          </a:p>
          <a:p>
            <a:pPr>
              <a:buFont typeface="+mj-lt"/>
              <a:buAutoNum type="arabicPeriod"/>
            </a:pPr>
            <a:r>
              <a:rPr lang="en-US" sz="3600" b="1" dirty="0"/>
              <a:t>Single-Row Subquery</a:t>
            </a:r>
            <a:r>
              <a:rPr lang="en-US" sz="3600" dirty="0"/>
              <a:t>: Returns only one row of results.</a:t>
            </a:r>
          </a:p>
          <a:p>
            <a:pPr>
              <a:buFont typeface="+mj-lt"/>
              <a:buAutoNum type="arabicPeriod"/>
            </a:pPr>
            <a:r>
              <a:rPr lang="en-US" sz="3600" b="1" dirty="0"/>
              <a:t>Multi-Row Subquery</a:t>
            </a:r>
            <a:r>
              <a:rPr lang="en-US" sz="3600" dirty="0"/>
              <a:t>: Returns multiple rows of results.</a:t>
            </a:r>
          </a:p>
          <a:p>
            <a:pPr>
              <a:buFont typeface="+mj-lt"/>
              <a:buAutoNum type="arabicPeriod"/>
            </a:pPr>
            <a:r>
              <a:rPr lang="en-US" sz="3600" b="1" dirty="0"/>
              <a:t>Scalar Subquery</a:t>
            </a:r>
            <a:r>
              <a:rPr lang="en-US" sz="3600" dirty="0"/>
              <a:t>: Returns a single value.</a:t>
            </a:r>
          </a:p>
          <a:p>
            <a:pPr>
              <a:buFont typeface="+mj-lt"/>
              <a:buAutoNum type="arabicPeriod"/>
            </a:pPr>
            <a:r>
              <a:rPr lang="en-US" sz="3600" b="1" dirty="0"/>
              <a:t>Correlated Subquery</a:t>
            </a:r>
            <a:r>
              <a:rPr lang="en-US" sz="3600" dirty="0"/>
              <a:t>: Uses values from the outer query in its evaluation.</a:t>
            </a:r>
          </a:p>
          <a:p>
            <a:pPr>
              <a:buFont typeface="+mj-lt"/>
              <a:buAutoNum type="arabicPeriod"/>
            </a:pPr>
            <a:endParaRPr lang="en-US" sz="3600" dirty="0"/>
          </a:p>
          <a:p>
            <a:pPr>
              <a:buFont typeface="+mj-lt"/>
              <a:buAutoNum type="arabicPeriod"/>
            </a:pPr>
            <a:endParaRPr lang="en-US" sz="3600" dirty="0"/>
          </a:p>
          <a:p>
            <a:r>
              <a:rPr lang="en-US" sz="3600" dirty="0"/>
              <a:t>2*(3+4)</a:t>
            </a:r>
          </a:p>
          <a:p>
            <a:endParaRPr lang="en-IN" sz="3600" dirty="0"/>
          </a:p>
          <a:p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654133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7ED819-D8C2-76AE-1269-A9F51CC23E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F1FE1AD-21D8-6D78-C6D4-D616F610D6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6448CCB-35FC-035E-75DA-BD18BCA80908}"/>
              </a:ext>
            </a:extLst>
          </p:cNvPr>
          <p:cNvSpPr/>
          <p:nvPr/>
        </p:nvSpPr>
        <p:spPr>
          <a:xfrm>
            <a:off x="2127250" y="1387475"/>
            <a:ext cx="1600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Correlated Subqueries</a:t>
            </a:r>
          </a:p>
          <a:p>
            <a:endParaRPr lang="en-IN" sz="3600" dirty="0"/>
          </a:p>
          <a:p>
            <a:pPr algn="l" fontAlgn="b"/>
            <a:r>
              <a:rPr lang="en-US" sz="3600" b="0" i="0" u="none" strike="noStrike" dirty="0">
                <a:effectLst/>
                <a:latin typeface="Calibri" panose="020F0502020204030204" pitchFamily="34" charset="0"/>
              </a:rPr>
              <a:t>1. </a:t>
            </a:r>
            <a:r>
              <a:rPr lang="en-US" sz="3600" dirty="0"/>
              <a:t>Find employees whose salary is greater than the average salary of their department.</a:t>
            </a:r>
            <a:endParaRPr lang="en-US" sz="3600" b="0" i="0" u="none" strike="noStrike" dirty="0">
              <a:effectLst/>
              <a:latin typeface="Calibri" panose="020F0502020204030204" pitchFamily="34" charset="0"/>
            </a:endParaRPr>
          </a:p>
          <a:p>
            <a:pPr algn="l" fontAlgn="b"/>
            <a:endParaRPr lang="en-US" sz="3600" dirty="0">
              <a:latin typeface="Calibri" panose="020F0502020204030204" pitchFamily="34" charset="0"/>
            </a:endParaRPr>
          </a:p>
          <a:p>
            <a:pPr algn="l" fontAlgn="b"/>
            <a:r>
              <a:rPr lang="en-US" sz="3600" dirty="0">
                <a:latin typeface="Calibri" panose="020F0502020204030204" pitchFamily="34" charset="0"/>
              </a:rPr>
              <a:t>2. </a:t>
            </a:r>
            <a:r>
              <a:rPr lang="en-US" sz="3600" dirty="0"/>
              <a:t>Identify employees who are older than the average age of employees in their country.</a:t>
            </a:r>
            <a:endParaRPr lang="en-US" sz="3600" dirty="0">
              <a:latin typeface="Calibri" panose="020F0502020204030204" pitchFamily="34" charset="0"/>
            </a:endParaRPr>
          </a:p>
          <a:p>
            <a:pPr algn="l" fontAlgn="b"/>
            <a:endParaRPr lang="en-US" sz="3600" b="0" i="0" u="none" strike="noStrike" dirty="0">
              <a:effectLst/>
              <a:latin typeface="Calibri" panose="020F0502020204030204" pitchFamily="34" charset="0"/>
            </a:endParaRPr>
          </a:p>
          <a:p>
            <a:pPr algn="l" fontAlgn="b"/>
            <a:r>
              <a:rPr lang="en-US" sz="3600" dirty="0">
                <a:latin typeface="Calibri" panose="020F0502020204030204" pitchFamily="34" charset="0"/>
              </a:rPr>
              <a:t>3. </a:t>
            </a:r>
            <a:r>
              <a:rPr lang="en-US" sz="3600" dirty="0"/>
              <a:t>Find the youngest employee in each department</a:t>
            </a:r>
            <a:endParaRPr lang="en-US" sz="3600" b="0" i="0" u="none" strike="noStrike" dirty="0">
              <a:effectLst/>
              <a:latin typeface="Calibri" panose="020F0502020204030204" pitchFamily="34" charset="0"/>
            </a:endParaRPr>
          </a:p>
          <a:p>
            <a:pPr algn="l" fontAlgn="b"/>
            <a:endParaRPr lang="en-US" sz="3600" dirty="0">
              <a:latin typeface="Calibri" panose="020F0502020204030204" pitchFamily="34" charset="0"/>
            </a:endParaRPr>
          </a:p>
          <a:p>
            <a:pPr algn="l" fontAlgn="b"/>
            <a:r>
              <a:rPr lang="en-US" sz="3600" dirty="0">
                <a:latin typeface="Calibri" panose="020F0502020204030204" pitchFamily="34" charset="0"/>
              </a:rPr>
              <a:t>4. </a:t>
            </a:r>
            <a:r>
              <a:rPr lang="en-US" sz="3600" b="0" i="0" u="none" strike="noStrike" dirty="0">
                <a:effectLst/>
                <a:latin typeface="Calibri" panose="020F0502020204030204" pitchFamily="34" charset="0"/>
              </a:rPr>
              <a:t>Most expensive department in a particular country</a:t>
            </a:r>
          </a:p>
          <a:p>
            <a:pPr marL="742950" indent="-742950">
              <a:buAutoNum type="arabicPeriod"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266581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7C6610-6047-2DB8-5AB6-7C1BBD449E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C411347-5D7D-ACAB-A27F-7F29CCEBA3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332FCC3-72E3-F2EE-12B2-01F2E85202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6589534"/>
              </p:ext>
            </p:extLst>
          </p:nvPr>
        </p:nvGraphicFramePr>
        <p:xfrm>
          <a:off x="2203450" y="701675"/>
          <a:ext cx="15582900" cy="1658620"/>
        </p:xfrm>
        <a:graphic>
          <a:graphicData uri="http://schemas.openxmlformats.org/drawingml/2006/table">
            <a:tbl>
              <a:tblPr/>
              <a:tblGrid>
                <a:gridCol w="15582900">
                  <a:extLst>
                    <a:ext uri="{9D8B030D-6E8A-4147-A177-3AD203B41FA5}">
                      <a16:colId xmlns:a16="http://schemas.microsoft.com/office/drawing/2014/main" val="396387097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endParaRPr lang="en-US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330552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36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0000"/>
                          </a:highlight>
                          <a:latin typeface="Calibri" panose="020F0502020204030204" pitchFamily="34" charset="0"/>
                        </a:rPr>
                        <a:t>Most expensive department in a particular country</a:t>
                      </a:r>
                    </a:p>
                    <a:p>
                      <a:pPr algn="l" fontAlgn="b"/>
                      <a:endParaRPr lang="en-US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65658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7066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EA5097-B518-B675-2F7F-01DF2FF5B4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91C0A6C-6BD5-5937-7697-BDC9DE5E0E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D425FF8-494F-6D1A-832C-C257BACA6FE2}"/>
              </a:ext>
            </a:extLst>
          </p:cNvPr>
          <p:cNvSpPr/>
          <p:nvPr/>
        </p:nvSpPr>
        <p:spPr>
          <a:xfrm>
            <a:off x="2127250" y="1387475"/>
            <a:ext cx="16002000" cy="7294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>
              <a:buAutoNum type="arabicPeriod"/>
            </a:pPr>
            <a:r>
              <a:rPr lang="en-US" sz="3600" dirty="0"/>
              <a:t>Which restaurant of </a:t>
            </a:r>
            <a:r>
              <a:rPr lang="en-US" sz="3600" dirty="0" err="1"/>
              <a:t>abohar</a:t>
            </a:r>
            <a:r>
              <a:rPr lang="en-US" sz="3600" dirty="0"/>
              <a:t> is </a:t>
            </a:r>
            <a:r>
              <a:rPr lang="en-US" sz="3600" dirty="0" err="1"/>
              <a:t>visied</a:t>
            </a:r>
            <a:r>
              <a:rPr lang="en-US" sz="3600" dirty="0"/>
              <a:t> by least number of people?</a:t>
            </a:r>
          </a:p>
          <a:p>
            <a:pPr marL="742950" indent="-742950">
              <a:buAutoNum type="arabicPeriod"/>
            </a:pPr>
            <a:r>
              <a:rPr lang="en-US" sz="3600" dirty="0"/>
              <a:t>Which restaurant has generated maximum revenue all over </a:t>
            </a:r>
            <a:r>
              <a:rPr lang="en-US" sz="3600" dirty="0" err="1"/>
              <a:t>india</a:t>
            </a:r>
            <a:r>
              <a:rPr lang="en-US" sz="3600" dirty="0"/>
              <a:t>? </a:t>
            </a:r>
          </a:p>
          <a:p>
            <a:pPr marL="742950" indent="-742950">
              <a:buAutoNum type="arabicPeriod"/>
            </a:pPr>
            <a:r>
              <a:rPr lang="en-US" sz="3600" dirty="0"/>
              <a:t>How many restaurants are having rating more than the average rating?</a:t>
            </a:r>
          </a:p>
          <a:p>
            <a:pPr marL="742950" indent="-742950">
              <a:buAutoNum type="arabicPeriod"/>
            </a:pPr>
            <a:r>
              <a:rPr lang="en-US" sz="3600" dirty="0"/>
              <a:t>Which restaurant of Delhi has generated most revenue?</a:t>
            </a:r>
          </a:p>
          <a:p>
            <a:pPr marL="742950" indent="-742950">
              <a:buAutoNum type="arabicPeriod"/>
            </a:pPr>
            <a:r>
              <a:rPr lang="en-US" sz="3600" dirty="0"/>
              <a:t>Which restaurant chain has maximum number of restaurants?</a:t>
            </a:r>
          </a:p>
          <a:p>
            <a:pPr marL="742950" indent="-742950">
              <a:buAutoNum type="arabicPeriod"/>
            </a:pPr>
            <a:r>
              <a:rPr lang="en-US" sz="3600" dirty="0"/>
              <a:t>Which restaurant chain has generated maximum revenue?</a:t>
            </a:r>
          </a:p>
          <a:p>
            <a:pPr marL="742950" indent="-742950">
              <a:buAutoNum type="arabicPeriod"/>
            </a:pPr>
            <a:r>
              <a:rPr lang="en-US" sz="3600" dirty="0"/>
              <a:t>Which city has maximum number of restaurants?</a:t>
            </a:r>
          </a:p>
          <a:p>
            <a:pPr marL="742950" indent="-742950">
              <a:buAutoNum type="arabicPeriod"/>
            </a:pPr>
            <a:r>
              <a:rPr lang="en-US" sz="3600" dirty="0"/>
              <a:t>Which city has generated maximum revenue all over </a:t>
            </a:r>
            <a:r>
              <a:rPr lang="en-US" sz="3600" dirty="0" err="1"/>
              <a:t>india</a:t>
            </a:r>
            <a:r>
              <a:rPr lang="en-US" sz="3600" dirty="0"/>
              <a:t>?</a:t>
            </a:r>
          </a:p>
          <a:p>
            <a:pPr marL="742950" indent="-742950">
              <a:buAutoNum type="arabicPeriod"/>
            </a:pPr>
            <a:r>
              <a:rPr lang="en-US" sz="3600" dirty="0"/>
              <a:t>List 10 least expensive cuisines?</a:t>
            </a:r>
          </a:p>
          <a:p>
            <a:pPr marL="742950" indent="-742950">
              <a:buAutoNum type="arabicPeriod"/>
            </a:pPr>
            <a:r>
              <a:rPr lang="en-US" sz="3600" dirty="0"/>
              <a:t>List 10 most expensive cuisines?</a:t>
            </a:r>
          </a:p>
          <a:p>
            <a:pPr marL="742950" indent="-742950">
              <a:buAutoNum type="arabicPeriod"/>
            </a:pPr>
            <a:r>
              <a:rPr lang="en-US" sz="3600" dirty="0"/>
              <a:t>What is the city is having Biryani as most </a:t>
            </a:r>
            <a:r>
              <a:rPr lang="en-US" sz="3600"/>
              <a:t>popular cuisine</a:t>
            </a:r>
          </a:p>
          <a:p>
            <a:pPr marL="742950" indent="-742950">
              <a:buAutoNum type="arabicPeriod"/>
            </a:pPr>
            <a:r>
              <a:rPr lang="en-US" sz="3600"/>
              <a:t>List </a:t>
            </a:r>
            <a:r>
              <a:rPr lang="en-US" sz="3600" dirty="0"/>
              <a:t>top 10 unique restaurants with unique name only </a:t>
            </a:r>
            <a:r>
              <a:rPr lang="en-US" sz="3600" dirty="0" err="1"/>
              <a:t>thorughout</a:t>
            </a:r>
            <a:r>
              <a:rPr lang="en-US" sz="3600" dirty="0"/>
              <a:t> the dataset as per generate maximum revenue (Single restaurant with that name)</a:t>
            </a:r>
          </a:p>
        </p:txBody>
      </p:sp>
    </p:spTree>
    <p:extLst>
      <p:ext uri="{BB962C8B-B14F-4D97-AF65-F5344CB8AC3E}">
        <p14:creationId xmlns:p14="http://schemas.microsoft.com/office/powerpoint/2010/main" val="1929847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20104100" cy="11308715"/>
            <a:chOff x="0" y="0"/>
            <a:chExt cx="20104100" cy="11308715"/>
          </a:xfrm>
        </p:grpSpPr>
        <p:sp>
          <p:nvSpPr>
            <p:cNvPr id="3" name="object 3"/>
            <p:cNvSpPr/>
            <p:nvPr/>
          </p:nvSpPr>
          <p:spPr>
            <a:xfrm>
              <a:off x="18413680" y="442918"/>
              <a:ext cx="1267460" cy="633730"/>
            </a:xfrm>
            <a:custGeom>
              <a:avLst/>
              <a:gdLst/>
              <a:ahLst/>
              <a:cxnLst/>
              <a:rect l="l" t="t" r="r" b="b"/>
              <a:pathLst>
                <a:path w="1267459" h="633730">
                  <a:moveTo>
                    <a:pt x="1266348" y="292242"/>
                  </a:moveTo>
                  <a:lnTo>
                    <a:pt x="942" y="292242"/>
                  </a:lnTo>
                  <a:lnTo>
                    <a:pt x="314" y="300409"/>
                  </a:lnTo>
                  <a:lnTo>
                    <a:pt x="0" y="308576"/>
                  </a:lnTo>
                  <a:lnTo>
                    <a:pt x="0" y="316744"/>
                  </a:lnTo>
                  <a:lnTo>
                    <a:pt x="4682" y="371343"/>
                  </a:lnTo>
                  <a:lnTo>
                    <a:pt x="22515" y="434218"/>
                  </a:lnTo>
                  <a:lnTo>
                    <a:pt x="43088" y="476333"/>
                  </a:lnTo>
                  <a:lnTo>
                    <a:pt x="69425" y="514668"/>
                  </a:lnTo>
                  <a:lnTo>
                    <a:pt x="100962" y="548656"/>
                  </a:lnTo>
                  <a:lnTo>
                    <a:pt x="137133" y="577733"/>
                  </a:lnTo>
                  <a:lnTo>
                    <a:pt x="177372" y="601332"/>
                  </a:lnTo>
                  <a:lnTo>
                    <a:pt x="221115" y="618889"/>
                  </a:lnTo>
                  <a:lnTo>
                    <a:pt x="267795" y="629838"/>
                  </a:lnTo>
                  <a:lnTo>
                    <a:pt x="316848" y="633614"/>
                  </a:lnTo>
                  <a:lnTo>
                    <a:pt x="365902" y="629838"/>
                  </a:lnTo>
                  <a:lnTo>
                    <a:pt x="412592" y="618889"/>
                  </a:lnTo>
                  <a:lnTo>
                    <a:pt x="456228" y="601399"/>
                  </a:lnTo>
                  <a:lnTo>
                    <a:pt x="496443" y="577845"/>
                  </a:lnTo>
                  <a:lnTo>
                    <a:pt x="532596" y="548823"/>
                  </a:lnTo>
                  <a:lnTo>
                    <a:pt x="316848" y="525879"/>
                  </a:lnTo>
                  <a:lnTo>
                    <a:pt x="264636" y="519307"/>
                  </a:lnTo>
                  <a:lnTo>
                    <a:pt x="217268" y="500685"/>
                  </a:lnTo>
                  <a:lnTo>
                    <a:pt x="176374" y="471650"/>
                  </a:lnTo>
                  <a:lnTo>
                    <a:pt x="143581" y="433838"/>
                  </a:lnTo>
                  <a:lnTo>
                    <a:pt x="120519" y="388888"/>
                  </a:lnTo>
                  <a:lnTo>
                    <a:pt x="1259019" y="388888"/>
                  </a:lnTo>
                  <a:lnTo>
                    <a:pt x="1262608" y="371343"/>
                  </a:lnTo>
                  <a:lnTo>
                    <a:pt x="1265197" y="353444"/>
                  </a:lnTo>
                  <a:lnTo>
                    <a:pt x="1266764" y="335231"/>
                  </a:lnTo>
                  <a:lnTo>
                    <a:pt x="1267291" y="316744"/>
                  </a:lnTo>
                  <a:lnTo>
                    <a:pt x="1267291" y="308576"/>
                  </a:lnTo>
                  <a:lnTo>
                    <a:pt x="1266977" y="300409"/>
                  </a:lnTo>
                  <a:lnTo>
                    <a:pt x="1266348" y="292242"/>
                  </a:lnTo>
                  <a:close/>
                </a:path>
                <a:path w="1267459" h="633730">
                  <a:moveTo>
                    <a:pt x="754328" y="389307"/>
                  </a:moveTo>
                  <a:lnTo>
                    <a:pt x="641969" y="389307"/>
                  </a:lnTo>
                  <a:lnTo>
                    <a:pt x="656271" y="434573"/>
                  </a:lnTo>
                  <a:lnTo>
                    <a:pt x="676881" y="476623"/>
                  </a:lnTo>
                  <a:lnTo>
                    <a:pt x="703236" y="514894"/>
                  </a:lnTo>
                  <a:lnTo>
                    <a:pt x="734772" y="548823"/>
                  </a:lnTo>
                  <a:lnTo>
                    <a:pt x="770925" y="577845"/>
                  </a:lnTo>
                  <a:lnTo>
                    <a:pt x="811132" y="601399"/>
                  </a:lnTo>
                  <a:lnTo>
                    <a:pt x="854830" y="618921"/>
                  </a:lnTo>
                  <a:lnTo>
                    <a:pt x="901454" y="629847"/>
                  </a:lnTo>
                  <a:lnTo>
                    <a:pt x="950442" y="633614"/>
                  </a:lnTo>
                  <a:lnTo>
                    <a:pt x="999526" y="629838"/>
                  </a:lnTo>
                  <a:lnTo>
                    <a:pt x="1046230" y="618889"/>
                  </a:lnTo>
                  <a:lnTo>
                    <a:pt x="1089988" y="601332"/>
                  </a:lnTo>
                  <a:lnTo>
                    <a:pt x="1130235" y="577733"/>
                  </a:lnTo>
                  <a:lnTo>
                    <a:pt x="1166406" y="548656"/>
                  </a:lnTo>
                  <a:lnTo>
                    <a:pt x="1187535" y="525879"/>
                  </a:lnTo>
                  <a:lnTo>
                    <a:pt x="950442" y="525879"/>
                  </a:lnTo>
                  <a:lnTo>
                    <a:pt x="898269" y="519307"/>
                  </a:lnTo>
                  <a:lnTo>
                    <a:pt x="850906" y="500685"/>
                  </a:lnTo>
                  <a:lnTo>
                    <a:pt x="809997" y="471650"/>
                  </a:lnTo>
                  <a:lnTo>
                    <a:pt x="777185" y="433838"/>
                  </a:lnTo>
                  <a:lnTo>
                    <a:pt x="754328" y="389307"/>
                  </a:lnTo>
                  <a:close/>
                </a:path>
                <a:path w="1267459" h="633730">
                  <a:moveTo>
                    <a:pt x="754113" y="388888"/>
                  </a:moveTo>
                  <a:lnTo>
                    <a:pt x="513178" y="388888"/>
                  </a:lnTo>
                  <a:lnTo>
                    <a:pt x="490116" y="433838"/>
                  </a:lnTo>
                  <a:lnTo>
                    <a:pt x="457323" y="471650"/>
                  </a:lnTo>
                  <a:lnTo>
                    <a:pt x="416429" y="500685"/>
                  </a:lnTo>
                  <a:lnTo>
                    <a:pt x="369061" y="519307"/>
                  </a:lnTo>
                  <a:lnTo>
                    <a:pt x="316848" y="525879"/>
                  </a:lnTo>
                  <a:lnTo>
                    <a:pt x="553917" y="525879"/>
                  </a:lnTo>
                  <a:lnTo>
                    <a:pt x="564124" y="514894"/>
                  </a:lnTo>
                  <a:lnTo>
                    <a:pt x="590463" y="476623"/>
                  </a:lnTo>
                  <a:lnTo>
                    <a:pt x="611050" y="434573"/>
                  </a:lnTo>
                  <a:lnTo>
                    <a:pt x="625321" y="389307"/>
                  </a:lnTo>
                  <a:lnTo>
                    <a:pt x="754328" y="389307"/>
                  </a:lnTo>
                  <a:lnTo>
                    <a:pt x="754113" y="388888"/>
                  </a:lnTo>
                  <a:close/>
                </a:path>
                <a:path w="1267459" h="633730">
                  <a:moveTo>
                    <a:pt x="1259019" y="388888"/>
                  </a:moveTo>
                  <a:lnTo>
                    <a:pt x="1146771" y="388888"/>
                  </a:lnTo>
                  <a:lnTo>
                    <a:pt x="1123749" y="433838"/>
                  </a:lnTo>
                  <a:lnTo>
                    <a:pt x="1090962" y="471650"/>
                  </a:lnTo>
                  <a:lnTo>
                    <a:pt x="1050053" y="500685"/>
                  </a:lnTo>
                  <a:lnTo>
                    <a:pt x="1002665" y="519307"/>
                  </a:lnTo>
                  <a:lnTo>
                    <a:pt x="950442" y="525879"/>
                  </a:lnTo>
                  <a:lnTo>
                    <a:pt x="1187535" y="525879"/>
                  </a:lnTo>
                  <a:lnTo>
                    <a:pt x="1197935" y="514668"/>
                  </a:lnTo>
                  <a:lnTo>
                    <a:pt x="1224257" y="476333"/>
                  </a:lnTo>
                  <a:lnTo>
                    <a:pt x="1244807" y="434218"/>
                  </a:lnTo>
                  <a:lnTo>
                    <a:pt x="1259019" y="388888"/>
                  </a:lnTo>
                  <a:close/>
                </a:path>
                <a:path w="1267459" h="633730">
                  <a:moveTo>
                    <a:pt x="553878" y="107640"/>
                  </a:moveTo>
                  <a:lnTo>
                    <a:pt x="316848" y="107640"/>
                  </a:lnTo>
                  <a:lnTo>
                    <a:pt x="361479" y="112415"/>
                  </a:lnTo>
                  <a:lnTo>
                    <a:pt x="402796" y="126068"/>
                  </a:lnTo>
                  <a:lnTo>
                    <a:pt x="439795" y="147591"/>
                  </a:lnTo>
                  <a:lnTo>
                    <a:pt x="471468" y="175978"/>
                  </a:lnTo>
                  <a:lnTo>
                    <a:pt x="496812" y="210220"/>
                  </a:lnTo>
                  <a:lnTo>
                    <a:pt x="514820" y="249310"/>
                  </a:lnTo>
                  <a:lnTo>
                    <a:pt x="524486" y="292242"/>
                  </a:lnTo>
                  <a:lnTo>
                    <a:pt x="632755" y="292242"/>
                  </a:lnTo>
                  <a:lnTo>
                    <a:pt x="625385" y="244341"/>
                  </a:lnTo>
                  <a:lnTo>
                    <a:pt x="611129" y="199084"/>
                  </a:lnTo>
                  <a:lnTo>
                    <a:pt x="590550" y="157036"/>
                  </a:lnTo>
                  <a:lnTo>
                    <a:pt x="564212" y="118762"/>
                  </a:lnTo>
                  <a:lnTo>
                    <a:pt x="553878" y="107640"/>
                  </a:lnTo>
                  <a:close/>
                </a:path>
                <a:path w="1267459" h="633730">
                  <a:moveTo>
                    <a:pt x="950442" y="0"/>
                  </a:moveTo>
                  <a:lnTo>
                    <a:pt x="901428" y="3769"/>
                  </a:lnTo>
                  <a:lnTo>
                    <a:pt x="854782" y="14701"/>
                  </a:lnTo>
                  <a:lnTo>
                    <a:pt x="811068" y="32232"/>
                  </a:lnTo>
                  <a:lnTo>
                    <a:pt x="770848" y="55795"/>
                  </a:lnTo>
                  <a:lnTo>
                    <a:pt x="734689" y="84827"/>
                  </a:lnTo>
                  <a:lnTo>
                    <a:pt x="703154" y="118762"/>
                  </a:lnTo>
                  <a:lnTo>
                    <a:pt x="676807" y="157036"/>
                  </a:lnTo>
                  <a:lnTo>
                    <a:pt x="656212" y="199084"/>
                  </a:lnTo>
                  <a:lnTo>
                    <a:pt x="641933" y="244341"/>
                  </a:lnTo>
                  <a:lnTo>
                    <a:pt x="634535" y="292242"/>
                  </a:lnTo>
                  <a:lnTo>
                    <a:pt x="742804" y="292242"/>
                  </a:lnTo>
                  <a:lnTo>
                    <a:pt x="752509" y="249310"/>
                  </a:lnTo>
                  <a:lnTo>
                    <a:pt x="770542" y="210220"/>
                  </a:lnTo>
                  <a:lnTo>
                    <a:pt x="795899" y="175978"/>
                  </a:lnTo>
                  <a:lnTo>
                    <a:pt x="827572" y="147591"/>
                  </a:lnTo>
                  <a:lnTo>
                    <a:pt x="864558" y="126068"/>
                  </a:lnTo>
                  <a:lnTo>
                    <a:pt x="905850" y="112415"/>
                  </a:lnTo>
                  <a:lnTo>
                    <a:pt x="950442" y="107640"/>
                  </a:lnTo>
                  <a:lnTo>
                    <a:pt x="1184161" y="107640"/>
                  </a:lnTo>
                  <a:lnTo>
                    <a:pt x="1186456" y="105337"/>
                  </a:lnTo>
                  <a:lnTo>
                    <a:pt x="1148631" y="69533"/>
                  </a:lnTo>
                  <a:lnTo>
                    <a:pt x="1105309" y="40303"/>
                  </a:lnTo>
                  <a:lnTo>
                    <a:pt x="1057297" y="18442"/>
                  </a:lnTo>
                  <a:lnTo>
                    <a:pt x="1005405" y="4742"/>
                  </a:lnTo>
                  <a:lnTo>
                    <a:pt x="950442" y="0"/>
                  </a:lnTo>
                  <a:close/>
                </a:path>
                <a:path w="1267459" h="633730">
                  <a:moveTo>
                    <a:pt x="316848" y="0"/>
                  </a:moveTo>
                  <a:lnTo>
                    <a:pt x="261896" y="4742"/>
                  </a:lnTo>
                  <a:lnTo>
                    <a:pt x="210030" y="18442"/>
                  </a:lnTo>
                  <a:lnTo>
                    <a:pt x="162049" y="40303"/>
                  </a:lnTo>
                  <a:lnTo>
                    <a:pt x="118753" y="69533"/>
                  </a:lnTo>
                  <a:lnTo>
                    <a:pt x="80939" y="105337"/>
                  </a:lnTo>
                  <a:lnTo>
                    <a:pt x="157063" y="181879"/>
                  </a:lnTo>
                  <a:lnTo>
                    <a:pt x="189230" y="151152"/>
                  </a:lnTo>
                  <a:lnTo>
                    <a:pt x="227336" y="127757"/>
                  </a:lnTo>
                  <a:lnTo>
                    <a:pt x="270251" y="112864"/>
                  </a:lnTo>
                  <a:lnTo>
                    <a:pt x="316848" y="107640"/>
                  </a:lnTo>
                  <a:lnTo>
                    <a:pt x="553878" y="107640"/>
                  </a:lnTo>
                  <a:lnTo>
                    <a:pt x="532680" y="84827"/>
                  </a:lnTo>
                  <a:lnTo>
                    <a:pt x="496517" y="55795"/>
                  </a:lnTo>
                  <a:lnTo>
                    <a:pt x="456289" y="32232"/>
                  </a:lnTo>
                  <a:lnTo>
                    <a:pt x="412558" y="14701"/>
                  </a:lnTo>
                  <a:lnTo>
                    <a:pt x="365890" y="3769"/>
                  </a:lnTo>
                  <a:lnTo>
                    <a:pt x="316848" y="0"/>
                  </a:lnTo>
                  <a:close/>
                </a:path>
                <a:path w="1267459" h="633730">
                  <a:moveTo>
                    <a:pt x="1184161" y="107640"/>
                  </a:moveTo>
                  <a:lnTo>
                    <a:pt x="950442" y="107640"/>
                  </a:lnTo>
                  <a:lnTo>
                    <a:pt x="997054" y="112864"/>
                  </a:lnTo>
                  <a:lnTo>
                    <a:pt x="1039994" y="127757"/>
                  </a:lnTo>
                  <a:lnTo>
                    <a:pt x="1078105" y="151152"/>
                  </a:lnTo>
                  <a:lnTo>
                    <a:pt x="1110227" y="181879"/>
                  </a:lnTo>
                  <a:lnTo>
                    <a:pt x="1184161" y="107640"/>
                  </a:lnTo>
                  <a:close/>
                </a:path>
              </a:pathLst>
            </a:custGeom>
            <a:solidFill>
              <a:srgbClr val="298E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20104099" cy="11308556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896064" y="4966284"/>
            <a:ext cx="4303395" cy="11334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>
                <a:latin typeface="Roboto" panose="02000000000000000000" pitchFamily="2" charset="0"/>
                <a:ea typeface="Roboto" panose="02000000000000000000" pitchFamily="2" charset="0"/>
              </a:rPr>
              <a:t>Thank you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0" y="0"/>
            <a:ext cx="20104100" cy="11308715"/>
            <a:chOff x="0" y="0"/>
            <a:chExt cx="20104100" cy="11308715"/>
          </a:xfrm>
        </p:grpSpPr>
        <p:sp>
          <p:nvSpPr>
            <p:cNvPr id="7" name="object 7"/>
            <p:cNvSpPr/>
            <p:nvPr/>
          </p:nvSpPr>
          <p:spPr>
            <a:xfrm>
              <a:off x="0" y="9578755"/>
              <a:ext cx="5016500" cy="1730375"/>
            </a:xfrm>
            <a:custGeom>
              <a:avLst/>
              <a:gdLst/>
              <a:ahLst/>
              <a:cxnLst/>
              <a:rect l="l" t="t" r="r" b="b"/>
              <a:pathLst>
                <a:path w="5016500" h="1730375">
                  <a:moveTo>
                    <a:pt x="3772262" y="0"/>
                  </a:moveTo>
                  <a:lnTo>
                    <a:pt x="0" y="0"/>
                  </a:lnTo>
                  <a:lnTo>
                    <a:pt x="0" y="1729800"/>
                  </a:lnTo>
                  <a:lnTo>
                    <a:pt x="5016495" y="1729800"/>
                  </a:lnTo>
                  <a:lnTo>
                    <a:pt x="3772262" y="0"/>
                  </a:lnTo>
                  <a:close/>
                </a:path>
              </a:pathLst>
            </a:custGeom>
            <a:solidFill>
              <a:srgbClr val="0D2A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9833365"/>
              <a:ext cx="6165215" cy="1475740"/>
            </a:xfrm>
            <a:custGeom>
              <a:avLst/>
              <a:gdLst/>
              <a:ahLst/>
              <a:cxnLst/>
              <a:rect l="l" t="t" r="r" b="b"/>
              <a:pathLst>
                <a:path w="6165215" h="1475740">
                  <a:moveTo>
                    <a:pt x="5103886" y="0"/>
                  </a:moveTo>
                  <a:lnTo>
                    <a:pt x="0" y="0"/>
                  </a:lnTo>
                  <a:lnTo>
                    <a:pt x="0" y="1475190"/>
                  </a:lnTo>
                  <a:lnTo>
                    <a:pt x="6164979" y="1475190"/>
                  </a:lnTo>
                  <a:lnTo>
                    <a:pt x="510388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543148" y="0"/>
              <a:ext cx="4561205" cy="3578225"/>
            </a:xfrm>
            <a:custGeom>
              <a:avLst/>
              <a:gdLst/>
              <a:ahLst/>
              <a:cxnLst/>
              <a:rect l="l" t="t" r="r" b="b"/>
              <a:pathLst>
                <a:path w="4561205" h="3578225">
                  <a:moveTo>
                    <a:pt x="4560950" y="0"/>
                  </a:moveTo>
                  <a:lnTo>
                    <a:pt x="0" y="0"/>
                  </a:lnTo>
                  <a:lnTo>
                    <a:pt x="2573367" y="3577639"/>
                  </a:lnTo>
                  <a:lnTo>
                    <a:pt x="4560950" y="3577639"/>
                  </a:lnTo>
                  <a:lnTo>
                    <a:pt x="4560950" y="0"/>
                  </a:lnTo>
                  <a:close/>
                </a:path>
              </a:pathLst>
            </a:custGeom>
            <a:solidFill>
              <a:srgbClr val="0D2A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4638038" y="0"/>
              <a:ext cx="5466080" cy="3068955"/>
            </a:xfrm>
            <a:custGeom>
              <a:avLst/>
              <a:gdLst/>
              <a:ahLst/>
              <a:cxnLst/>
              <a:rect l="l" t="t" r="r" b="b"/>
              <a:pathLst>
                <a:path w="5466080" h="3068955">
                  <a:moveTo>
                    <a:pt x="5466061" y="0"/>
                  </a:moveTo>
                  <a:lnTo>
                    <a:pt x="0" y="0"/>
                  </a:lnTo>
                  <a:lnTo>
                    <a:pt x="2207102" y="3068430"/>
                  </a:lnTo>
                  <a:lnTo>
                    <a:pt x="5466061" y="3068430"/>
                  </a:lnTo>
                  <a:lnTo>
                    <a:pt x="546606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1" name="Picture 1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B52FEDC9-1A39-4728-BA80-A508B36101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870</TotalTime>
  <Words>249</Words>
  <Application>Microsoft Office PowerPoint</Application>
  <PresentationFormat>Custom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Roboto</vt:lpstr>
      <vt:lpstr>Times New Roman</vt:lpstr>
      <vt:lpstr>Trebuchet MS</vt:lpstr>
      <vt:lpstr>Office Theme</vt:lpstr>
      <vt:lpstr>SQL Part 5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GFG</dc:title>
  <cp:lastModifiedBy>Vaibhav Singhal</cp:lastModifiedBy>
  <cp:revision>28</cp:revision>
  <dcterms:created xsi:type="dcterms:W3CDTF">2021-04-08T12:59:42Z</dcterms:created>
  <dcterms:modified xsi:type="dcterms:W3CDTF">2025-01-09T17:04:29Z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2021-04-08T00:00:00Z</vt:filetime>
  </property>
  <property fmtid="{D5CDD505-2E9C-101B-9397-08002B2CF9AE}" pid="3" name="Creator">
    <vt:lpwstr>Serif Affinity Designer 1.9.1</vt:lpwstr>
  </property>
  <property fmtid="{D5CDD505-2E9C-101B-9397-08002B2CF9AE}" pid="4" name="LastSaved">
    <vt:filetime>2021-04-08T00:00:00Z</vt:filetime>
  </property>
</Properties>
</file>