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70" r:id="rId2"/>
    <p:sldId id="287" r:id="rId3"/>
    <p:sldId id="275" r:id="rId4"/>
    <p:sldId id="277" r:id="rId5"/>
    <p:sldId id="276" r:id="rId6"/>
    <p:sldId id="278" r:id="rId7"/>
    <p:sldId id="288" r:id="rId8"/>
    <p:sldId id="290" r:id="rId9"/>
    <p:sldId id="261" r:id="rId10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>
        <p:scale>
          <a:sx n="35" d="100"/>
          <a:sy n="35" d="100"/>
        </p:scale>
        <p:origin x="1004" y="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720D8-5897-4589-82E2-66D926CF506A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0346C-5DF1-45C1-96A9-E6F307AC4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1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635250" cy="749300"/>
          </a:xfrm>
          <a:custGeom>
            <a:avLst/>
            <a:gdLst/>
            <a:ahLst/>
            <a:cxnLst/>
            <a:rect l="l" t="t" r="r" b="b"/>
            <a:pathLst>
              <a:path w="2635250" h="749300">
                <a:moveTo>
                  <a:pt x="2634895" y="0"/>
                </a:moveTo>
                <a:lnTo>
                  <a:pt x="0" y="0"/>
                </a:lnTo>
                <a:lnTo>
                  <a:pt x="0" y="749191"/>
                </a:lnTo>
                <a:lnTo>
                  <a:pt x="2096009" y="749191"/>
                </a:lnTo>
                <a:lnTo>
                  <a:pt x="2634895" y="0"/>
                </a:lnTo>
                <a:close/>
              </a:path>
            </a:pathLst>
          </a:custGeom>
          <a:solidFill>
            <a:srgbClr val="0D2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412806" cy="13174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6064" y="4966284"/>
            <a:ext cx="4311970" cy="1133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1250" y="10567782"/>
            <a:ext cx="513080" cy="607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34072"/>
            <a:ext cx="8265507" cy="253261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0564265"/>
            <a:ext cx="20104100" cy="882015"/>
            <a:chOff x="0" y="10427105"/>
            <a:chExt cx="20104100" cy="88201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8587" y="10427105"/>
              <a:ext cx="18735513" cy="8814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0427105"/>
              <a:ext cx="1530350" cy="882015"/>
            </a:xfrm>
            <a:custGeom>
              <a:avLst/>
              <a:gdLst/>
              <a:ahLst/>
              <a:cxnLst/>
              <a:rect l="l" t="t" r="r" b="b"/>
              <a:pathLst>
                <a:path w="1530350" h="882015">
                  <a:moveTo>
                    <a:pt x="895974" y="0"/>
                  </a:moveTo>
                  <a:lnTo>
                    <a:pt x="0" y="0"/>
                  </a:lnTo>
                  <a:lnTo>
                    <a:pt x="0" y="881450"/>
                  </a:lnTo>
                  <a:lnTo>
                    <a:pt x="1529998" y="881450"/>
                  </a:lnTo>
                  <a:lnTo>
                    <a:pt x="895974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7064" y="1485300"/>
            <a:ext cx="6586586" cy="76456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5745"/>
              </a:lnSpc>
              <a:spcBef>
                <a:spcPts val="140"/>
              </a:spcBef>
            </a:pPr>
            <a:r>
              <a:rPr lang="en-US" sz="6600" dirty="0"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SQL Part 3</a:t>
            </a:r>
            <a:endParaRPr sz="6600" dirty="0">
              <a:latin typeface="Times New Roman" panose="02020603050405020304" pitchFamily="18" charset="0"/>
              <a:ea typeface="Roboto Medium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271249" y="10567782"/>
            <a:ext cx="998471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90"/>
              </a:lnSpc>
            </a:pPr>
            <a:r>
              <a:rPr spc="575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0</a:t>
            </a:r>
            <a:r>
              <a:rPr spc="-545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1</a:t>
            </a:r>
          </a:p>
        </p:txBody>
      </p: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4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7FD653-95DA-BB36-0315-3D5E2A419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650" y="1463675"/>
            <a:ext cx="13350882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27250" y="1387475"/>
            <a:ext cx="1600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DDL</a:t>
            </a:r>
          </a:p>
          <a:p>
            <a:endParaRPr lang="en-IN" sz="3600" b="1" dirty="0"/>
          </a:p>
          <a:p>
            <a:r>
              <a:rPr lang="en-IN" sz="3600" dirty="0"/>
              <a:t>Create </a:t>
            </a:r>
          </a:p>
          <a:p>
            <a:r>
              <a:rPr lang="en-IN" sz="3600" dirty="0"/>
              <a:t>Drop</a:t>
            </a:r>
          </a:p>
          <a:p>
            <a:r>
              <a:rPr lang="en-IN" sz="3600" dirty="0"/>
              <a:t>Truncate</a:t>
            </a:r>
          </a:p>
          <a:p>
            <a:endParaRPr lang="en-IN" sz="3600" b="1" dirty="0"/>
          </a:p>
          <a:p>
            <a:endParaRPr lang="en-IN" sz="3600" b="1" dirty="0"/>
          </a:p>
          <a:p>
            <a:endParaRPr lang="en-IN" sz="3600" b="1" dirty="0"/>
          </a:p>
          <a:p>
            <a:r>
              <a:rPr lang="en-IN" sz="3600" b="1" dirty="0"/>
              <a:t>DML</a:t>
            </a:r>
          </a:p>
          <a:p>
            <a:r>
              <a:rPr lang="en-IN" sz="3600" dirty="0"/>
              <a:t>Insert</a:t>
            </a:r>
          </a:p>
          <a:p>
            <a:r>
              <a:rPr lang="en-IN" sz="3600" dirty="0"/>
              <a:t>Select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65413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D0C4F6-14A2-3E2F-424E-6A322AD6BDBA}"/>
              </a:ext>
            </a:extLst>
          </p:cNvPr>
          <p:cNvSpPr txBox="1"/>
          <p:nvPr/>
        </p:nvSpPr>
        <p:spPr>
          <a:xfrm>
            <a:off x="2279650" y="396875"/>
            <a:ext cx="13258800" cy="10064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Select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3600" dirty="0"/>
              <a:t>Select columns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Select specific columns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Select distinct column values  as "all categories" from dataset.</a:t>
            </a:r>
          </a:p>
          <a:p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/>
              <a:t>Filtering with WHERE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Basic condition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Multiple conditions with AND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Multiple conditions with 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Negation with NOT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BETWEEN for range filtering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IN for specific values</a:t>
            </a:r>
          </a:p>
          <a:p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/>
              <a:t>Aggregate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Count total rows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Sum of all values in a particular column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Average value of column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Maximum and minimum value of a column</a:t>
            </a:r>
          </a:p>
        </p:txBody>
      </p:sp>
    </p:spTree>
    <p:extLst>
      <p:ext uri="{BB962C8B-B14F-4D97-AF65-F5344CB8AC3E}">
        <p14:creationId xmlns:p14="http://schemas.microsoft.com/office/powerpoint/2010/main" val="173775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6D41C1-5F77-98FA-EC38-C3ECAA6C7A9C}"/>
              </a:ext>
            </a:extLst>
          </p:cNvPr>
          <p:cNvSpPr txBox="1"/>
          <p:nvPr/>
        </p:nvSpPr>
        <p:spPr>
          <a:xfrm>
            <a:off x="1974850" y="854075"/>
            <a:ext cx="15544800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Sorting with ORDER BY</a:t>
            </a:r>
          </a:p>
          <a:p>
            <a:r>
              <a:rPr lang="en-US" sz="3600" dirty="0"/>
              <a:t> Ascending order</a:t>
            </a:r>
          </a:p>
          <a:p>
            <a:r>
              <a:rPr lang="en-US" sz="3600" dirty="0"/>
              <a:t>Descending order</a:t>
            </a:r>
          </a:p>
          <a:p>
            <a:r>
              <a:rPr lang="en-US" sz="3600" dirty="0"/>
              <a:t>Multiple sorting columns</a:t>
            </a:r>
          </a:p>
          <a:p>
            <a:endParaRPr lang="en-US" sz="3600" dirty="0"/>
          </a:p>
          <a:p>
            <a:r>
              <a:rPr lang="en-US" sz="3600" b="1" dirty="0"/>
              <a:t>Limiting Results with LIMIT</a:t>
            </a:r>
          </a:p>
          <a:p>
            <a:r>
              <a:rPr lang="en-US" sz="3600" dirty="0"/>
              <a:t>Retrieve top 10 rows</a:t>
            </a:r>
          </a:p>
          <a:p>
            <a:r>
              <a:rPr lang="en-US" sz="3600" dirty="0"/>
              <a:t>Skip first 5 rows and fetch next 10</a:t>
            </a:r>
          </a:p>
          <a:p>
            <a:endParaRPr lang="en-US" sz="3600" dirty="0"/>
          </a:p>
          <a:p>
            <a:r>
              <a:rPr lang="en-US" sz="3600" b="1" dirty="0"/>
              <a:t>Grouping with GROUP BY</a:t>
            </a:r>
          </a:p>
          <a:p>
            <a:r>
              <a:rPr lang="en-US" sz="3600" dirty="0"/>
              <a:t>Group by department and count employees</a:t>
            </a:r>
          </a:p>
          <a:p>
            <a:r>
              <a:rPr lang="en-US" sz="3600" dirty="0"/>
              <a:t>Average salary by country</a:t>
            </a:r>
          </a:p>
          <a:p>
            <a:endParaRPr lang="en-US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911012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22450" y="1235075"/>
            <a:ext cx="16078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0" dirty="0">
                <a:effectLst/>
                <a:latin typeface="Roboto" panose="02000000000000000000" pitchFamily="2" charset="0"/>
              </a:rPr>
              <a:t>Filtering Groups with HAVING</a:t>
            </a:r>
          </a:p>
          <a:p>
            <a:r>
              <a:rPr lang="en-US" sz="3600" i="0" dirty="0">
                <a:effectLst/>
                <a:latin typeface="Roboto" panose="02000000000000000000" pitchFamily="2" charset="0"/>
              </a:rPr>
              <a:t>Departments with more than 5 employees</a:t>
            </a:r>
          </a:p>
          <a:p>
            <a:r>
              <a:rPr lang="en-US" sz="3600" i="0" dirty="0">
                <a:effectLst/>
                <a:latin typeface="Roboto" panose="02000000000000000000" pitchFamily="2" charset="0"/>
              </a:rPr>
              <a:t>Countries with an average salary above 80,000</a:t>
            </a:r>
          </a:p>
          <a:p>
            <a:endParaRPr lang="en-US" sz="3600" dirty="0">
              <a:latin typeface="Roboto" panose="02000000000000000000" pitchFamily="2" charset="0"/>
            </a:endParaRPr>
          </a:p>
          <a:p>
            <a:r>
              <a:rPr lang="en-US" sz="3600" dirty="0"/>
              <a:t>Functions for Columns- </a:t>
            </a:r>
          </a:p>
          <a:p>
            <a:r>
              <a:rPr lang="en-US" sz="3600" dirty="0"/>
              <a:t>Mathematical Functions:  - Round salary to the nearest thousand</a:t>
            </a:r>
          </a:p>
          <a:p>
            <a:r>
              <a:rPr lang="en-US" sz="3600" dirty="0"/>
              <a:t> Increase salary by 10</a:t>
            </a:r>
          </a:p>
          <a:p>
            <a:r>
              <a:rPr lang="en-US" sz="3600" dirty="0"/>
              <a:t> String Functions: Convert names to uppercase</a:t>
            </a:r>
          </a:p>
          <a:p>
            <a:r>
              <a:rPr lang="en-US" sz="3600" dirty="0"/>
              <a:t>Get the length of each name</a:t>
            </a:r>
          </a:p>
        </p:txBody>
      </p:sp>
    </p:spTree>
    <p:extLst>
      <p:ext uri="{BB962C8B-B14F-4D97-AF65-F5344CB8AC3E}">
        <p14:creationId xmlns:p14="http://schemas.microsoft.com/office/powerpoint/2010/main" val="3094038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B39DB-98F7-5E41-3256-415D3659A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AE2BA97-4BF9-3BFA-F019-08EC8AA38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D8DB517-4D65-EBDE-9812-8EF6FE603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196146"/>
              </p:ext>
            </p:extLst>
          </p:nvPr>
        </p:nvGraphicFramePr>
        <p:xfrm>
          <a:off x="1257062" y="1158875"/>
          <a:ext cx="18319750" cy="8289766"/>
        </p:xfrm>
        <a:graphic>
          <a:graphicData uri="http://schemas.openxmlformats.org/drawingml/2006/table">
            <a:tbl>
              <a:tblPr/>
              <a:tblGrid>
                <a:gridCol w="18319750">
                  <a:extLst>
                    <a:ext uri="{9D8B030D-6E8A-4147-A177-3AD203B41FA5}">
                      <a16:colId xmlns:a16="http://schemas.microsoft.com/office/drawing/2014/main" val="3963870976"/>
                    </a:ext>
                  </a:extLst>
                </a:gridCol>
              </a:tblGrid>
              <a:tr h="564356"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Question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430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Sort employees by salary in ascending order.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08209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Sort employees by salary in descending order.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35394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Sort employees by department in ascending order, and salary in descending order.</a:t>
                      </a:r>
                    </a:p>
                    <a:p>
                      <a:pPr algn="l" fontAlgn="b"/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6334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Retrieve the top 10 highest-paid employees.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0147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Skip the first 5 rows and retrieve the next 10 rows.</a:t>
                      </a:r>
                    </a:p>
                    <a:p>
                      <a:pPr algn="l" fontAlgn="b"/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6150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the number of employees in each department.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37765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Find the average salary of employees grouped by country.</a:t>
                      </a:r>
                    </a:p>
                    <a:p>
                      <a:pPr marL="0" marR="0" lvl="0" indent="0" algn="l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Find the average age of employees grouped by country.</a:t>
                      </a:r>
                    </a:p>
                    <a:p>
                      <a:pPr marL="0" marR="0" lvl="0" indent="0" algn="l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Find the total salary given to the departments.</a:t>
                      </a:r>
                    </a:p>
                    <a:p>
                      <a:pPr marL="0" marR="0" lvl="0" indent="0" algn="l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Find the total salary given to the departments in every country.</a:t>
                      </a:r>
                    </a:p>
                    <a:p>
                      <a:pPr marL="0" marR="0" lvl="0" indent="0" algn="l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72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203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C6610-6047-2DB8-5AB6-7C1BBD449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C411347-5D7D-ACAB-A27F-7F29CCEBA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32FCC3-72E3-F2EE-12B2-01F2E8520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648894"/>
              </p:ext>
            </p:extLst>
          </p:nvPr>
        </p:nvGraphicFramePr>
        <p:xfrm>
          <a:off x="2660650" y="1158875"/>
          <a:ext cx="15468600" cy="6073140"/>
        </p:xfrm>
        <a:graphic>
          <a:graphicData uri="http://schemas.openxmlformats.org/drawingml/2006/table">
            <a:tbl>
              <a:tblPr/>
              <a:tblGrid>
                <a:gridCol w="15468600">
                  <a:extLst>
                    <a:ext uri="{9D8B030D-6E8A-4147-A177-3AD203B41FA5}">
                      <a16:colId xmlns:a16="http://schemas.microsoft.com/office/drawing/2014/main" val="396387097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Having</a:t>
                      </a:r>
                    </a:p>
                    <a:p>
                      <a:pPr algn="l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Find people where salary &gt;90000</a:t>
                      </a:r>
                    </a:p>
                    <a:p>
                      <a:pPr algn="l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Find departments that have more than 5 employees.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30552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Find countries with an average salary above 80,000.</a:t>
                      </a:r>
                    </a:p>
                    <a:p>
                      <a:pPr algn="l" fontAlgn="b"/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5658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Round the salaries of employees to the nearest thousand.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02635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 all employees' salaries by 10%.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3454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 all employee names to uppercase.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5049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the length of each employee's name.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03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066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3" name="object 3"/>
            <p:cNvSpPr/>
            <p:nvPr/>
          </p:nvSpPr>
          <p:spPr>
            <a:xfrm>
              <a:off x="18413680" y="442918"/>
              <a:ext cx="1267460" cy="633730"/>
            </a:xfrm>
            <a:custGeom>
              <a:avLst/>
              <a:gdLst/>
              <a:ahLst/>
              <a:cxnLst/>
              <a:rect l="l" t="t" r="r" b="b"/>
              <a:pathLst>
                <a:path w="1267459" h="633730">
                  <a:moveTo>
                    <a:pt x="1266348" y="292242"/>
                  </a:moveTo>
                  <a:lnTo>
                    <a:pt x="942" y="292242"/>
                  </a:lnTo>
                  <a:lnTo>
                    <a:pt x="314" y="300409"/>
                  </a:lnTo>
                  <a:lnTo>
                    <a:pt x="0" y="308576"/>
                  </a:lnTo>
                  <a:lnTo>
                    <a:pt x="0" y="316744"/>
                  </a:lnTo>
                  <a:lnTo>
                    <a:pt x="4682" y="371343"/>
                  </a:lnTo>
                  <a:lnTo>
                    <a:pt x="22515" y="434218"/>
                  </a:lnTo>
                  <a:lnTo>
                    <a:pt x="43088" y="476333"/>
                  </a:lnTo>
                  <a:lnTo>
                    <a:pt x="69425" y="514668"/>
                  </a:lnTo>
                  <a:lnTo>
                    <a:pt x="100962" y="548656"/>
                  </a:lnTo>
                  <a:lnTo>
                    <a:pt x="137133" y="577733"/>
                  </a:lnTo>
                  <a:lnTo>
                    <a:pt x="177372" y="601332"/>
                  </a:lnTo>
                  <a:lnTo>
                    <a:pt x="221115" y="618889"/>
                  </a:lnTo>
                  <a:lnTo>
                    <a:pt x="267795" y="629838"/>
                  </a:lnTo>
                  <a:lnTo>
                    <a:pt x="316848" y="633614"/>
                  </a:lnTo>
                  <a:lnTo>
                    <a:pt x="365902" y="629838"/>
                  </a:lnTo>
                  <a:lnTo>
                    <a:pt x="412592" y="618889"/>
                  </a:lnTo>
                  <a:lnTo>
                    <a:pt x="456228" y="601399"/>
                  </a:lnTo>
                  <a:lnTo>
                    <a:pt x="496443" y="577845"/>
                  </a:lnTo>
                  <a:lnTo>
                    <a:pt x="532596" y="548823"/>
                  </a:lnTo>
                  <a:lnTo>
                    <a:pt x="316848" y="525879"/>
                  </a:lnTo>
                  <a:lnTo>
                    <a:pt x="264636" y="519307"/>
                  </a:lnTo>
                  <a:lnTo>
                    <a:pt x="217268" y="500685"/>
                  </a:lnTo>
                  <a:lnTo>
                    <a:pt x="176374" y="471650"/>
                  </a:lnTo>
                  <a:lnTo>
                    <a:pt x="143581" y="433838"/>
                  </a:lnTo>
                  <a:lnTo>
                    <a:pt x="120519" y="388888"/>
                  </a:lnTo>
                  <a:lnTo>
                    <a:pt x="1259019" y="388888"/>
                  </a:lnTo>
                  <a:lnTo>
                    <a:pt x="1262608" y="371343"/>
                  </a:lnTo>
                  <a:lnTo>
                    <a:pt x="1265197" y="353444"/>
                  </a:lnTo>
                  <a:lnTo>
                    <a:pt x="1266764" y="335231"/>
                  </a:lnTo>
                  <a:lnTo>
                    <a:pt x="1267291" y="316744"/>
                  </a:lnTo>
                  <a:lnTo>
                    <a:pt x="1267291" y="308576"/>
                  </a:lnTo>
                  <a:lnTo>
                    <a:pt x="1266977" y="300409"/>
                  </a:lnTo>
                  <a:lnTo>
                    <a:pt x="1266348" y="292242"/>
                  </a:lnTo>
                  <a:close/>
                </a:path>
                <a:path w="1267459" h="633730">
                  <a:moveTo>
                    <a:pt x="754328" y="389307"/>
                  </a:moveTo>
                  <a:lnTo>
                    <a:pt x="641969" y="389307"/>
                  </a:lnTo>
                  <a:lnTo>
                    <a:pt x="656271" y="434573"/>
                  </a:lnTo>
                  <a:lnTo>
                    <a:pt x="676881" y="476623"/>
                  </a:lnTo>
                  <a:lnTo>
                    <a:pt x="703236" y="514894"/>
                  </a:lnTo>
                  <a:lnTo>
                    <a:pt x="734772" y="548823"/>
                  </a:lnTo>
                  <a:lnTo>
                    <a:pt x="770925" y="577845"/>
                  </a:lnTo>
                  <a:lnTo>
                    <a:pt x="811132" y="601399"/>
                  </a:lnTo>
                  <a:lnTo>
                    <a:pt x="854830" y="618921"/>
                  </a:lnTo>
                  <a:lnTo>
                    <a:pt x="901454" y="629847"/>
                  </a:lnTo>
                  <a:lnTo>
                    <a:pt x="950442" y="633614"/>
                  </a:lnTo>
                  <a:lnTo>
                    <a:pt x="999526" y="629838"/>
                  </a:lnTo>
                  <a:lnTo>
                    <a:pt x="1046230" y="618889"/>
                  </a:lnTo>
                  <a:lnTo>
                    <a:pt x="1089988" y="601332"/>
                  </a:lnTo>
                  <a:lnTo>
                    <a:pt x="1130235" y="577733"/>
                  </a:lnTo>
                  <a:lnTo>
                    <a:pt x="1166406" y="548656"/>
                  </a:lnTo>
                  <a:lnTo>
                    <a:pt x="1187535" y="525879"/>
                  </a:lnTo>
                  <a:lnTo>
                    <a:pt x="950442" y="525879"/>
                  </a:lnTo>
                  <a:lnTo>
                    <a:pt x="898269" y="519307"/>
                  </a:lnTo>
                  <a:lnTo>
                    <a:pt x="850906" y="500685"/>
                  </a:lnTo>
                  <a:lnTo>
                    <a:pt x="809997" y="471650"/>
                  </a:lnTo>
                  <a:lnTo>
                    <a:pt x="777185" y="433838"/>
                  </a:lnTo>
                  <a:lnTo>
                    <a:pt x="754328" y="389307"/>
                  </a:lnTo>
                  <a:close/>
                </a:path>
                <a:path w="1267459" h="633730">
                  <a:moveTo>
                    <a:pt x="754113" y="388888"/>
                  </a:moveTo>
                  <a:lnTo>
                    <a:pt x="513178" y="388888"/>
                  </a:lnTo>
                  <a:lnTo>
                    <a:pt x="490116" y="433838"/>
                  </a:lnTo>
                  <a:lnTo>
                    <a:pt x="457323" y="471650"/>
                  </a:lnTo>
                  <a:lnTo>
                    <a:pt x="416429" y="500685"/>
                  </a:lnTo>
                  <a:lnTo>
                    <a:pt x="369061" y="519307"/>
                  </a:lnTo>
                  <a:lnTo>
                    <a:pt x="316848" y="525879"/>
                  </a:lnTo>
                  <a:lnTo>
                    <a:pt x="553917" y="525879"/>
                  </a:lnTo>
                  <a:lnTo>
                    <a:pt x="564124" y="514894"/>
                  </a:lnTo>
                  <a:lnTo>
                    <a:pt x="590463" y="476623"/>
                  </a:lnTo>
                  <a:lnTo>
                    <a:pt x="611050" y="434573"/>
                  </a:lnTo>
                  <a:lnTo>
                    <a:pt x="625321" y="389307"/>
                  </a:lnTo>
                  <a:lnTo>
                    <a:pt x="754328" y="389307"/>
                  </a:lnTo>
                  <a:lnTo>
                    <a:pt x="754113" y="388888"/>
                  </a:lnTo>
                  <a:close/>
                </a:path>
                <a:path w="1267459" h="633730">
                  <a:moveTo>
                    <a:pt x="1259019" y="388888"/>
                  </a:moveTo>
                  <a:lnTo>
                    <a:pt x="1146771" y="388888"/>
                  </a:lnTo>
                  <a:lnTo>
                    <a:pt x="1123749" y="433838"/>
                  </a:lnTo>
                  <a:lnTo>
                    <a:pt x="1090962" y="471650"/>
                  </a:lnTo>
                  <a:lnTo>
                    <a:pt x="1050053" y="500685"/>
                  </a:lnTo>
                  <a:lnTo>
                    <a:pt x="1002665" y="519307"/>
                  </a:lnTo>
                  <a:lnTo>
                    <a:pt x="950442" y="525879"/>
                  </a:lnTo>
                  <a:lnTo>
                    <a:pt x="1187535" y="525879"/>
                  </a:lnTo>
                  <a:lnTo>
                    <a:pt x="1197935" y="514668"/>
                  </a:lnTo>
                  <a:lnTo>
                    <a:pt x="1224257" y="476333"/>
                  </a:lnTo>
                  <a:lnTo>
                    <a:pt x="1244807" y="434218"/>
                  </a:lnTo>
                  <a:lnTo>
                    <a:pt x="1259019" y="388888"/>
                  </a:lnTo>
                  <a:close/>
                </a:path>
                <a:path w="1267459" h="633730">
                  <a:moveTo>
                    <a:pt x="553878" y="107640"/>
                  </a:moveTo>
                  <a:lnTo>
                    <a:pt x="316848" y="107640"/>
                  </a:lnTo>
                  <a:lnTo>
                    <a:pt x="361479" y="112415"/>
                  </a:lnTo>
                  <a:lnTo>
                    <a:pt x="402796" y="126068"/>
                  </a:lnTo>
                  <a:lnTo>
                    <a:pt x="439795" y="147591"/>
                  </a:lnTo>
                  <a:lnTo>
                    <a:pt x="471468" y="175978"/>
                  </a:lnTo>
                  <a:lnTo>
                    <a:pt x="496812" y="210220"/>
                  </a:lnTo>
                  <a:lnTo>
                    <a:pt x="514820" y="249310"/>
                  </a:lnTo>
                  <a:lnTo>
                    <a:pt x="524486" y="292242"/>
                  </a:lnTo>
                  <a:lnTo>
                    <a:pt x="632755" y="292242"/>
                  </a:lnTo>
                  <a:lnTo>
                    <a:pt x="625385" y="244341"/>
                  </a:lnTo>
                  <a:lnTo>
                    <a:pt x="611129" y="199084"/>
                  </a:lnTo>
                  <a:lnTo>
                    <a:pt x="590550" y="157036"/>
                  </a:lnTo>
                  <a:lnTo>
                    <a:pt x="564212" y="118762"/>
                  </a:lnTo>
                  <a:lnTo>
                    <a:pt x="553878" y="107640"/>
                  </a:lnTo>
                  <a:close/>
                </a:path>
                <a:path w="1267459" h="633730">
                  <a:moveTo>
                    <a:pt x="950442" y="0"/>
                  </a:moveTo>
                  <a:lnTo>
                    <a:pt x="901428" y="3769"/>
                  </a:lnTo>
                  <a:lnTo>
                    <a:pt x="854782" y="14701"/>
                  </a:lnTo>
                  <a:lnTo>
                    <a:pt x="811068" y="32232"/>
                  </a:lnTo>
                  <a:lnTo>
                    <a:pt x="770848" y="55795"/>
                  </a:lnTo>
                  <a:lnTo>
                    <a:pt x="734689" y="84827"/>
                  </a:lnTo>
                  <a:lnTo>
                    <a:pt x="703154" y="118762"/>
                  </a:lnTo>
                  <a:lnTo>
                    <a:pt x="676807" y="157036"/>
                  </a:lnTo>
                  <a:lnTo>
                    <a:pt x="656212" y="199084"/>
                  </a:lnTo>
                  <a:lnTo>
                    <a:pt x="641933" y="244341"/>
                  </a:lnTo>
                  <a:lnTo>
                    <a:pt x="634535" y="292242"/>
                  </a:lnTo>
                  <a:lnTo>
                    <a:pt x="742804" y="292242"/>
                  </a:lnTo>
                  <a:lnTo>
                    <a:pt x="752509" y="249310"/>
                  </a:lnTo>
                  <a:lnTo>
                    <a:pt x="770542" y="210220"/>
                  </a:lnTo>
                  <a:lnTo>
                    <a:pt x="795899" y="175978"/>
                  </a:lnTo>
                  <a:lnTo>
                    <a:pt x="827572" y="147591"/>
                  </a:lnTo>
                  <a:lnTo>
                    <a:pt x="864558" y="126068"/>
                  </a:lnTo>
                  <a:lnTo>
                    <a:pt x="905850" y="112415"/>
                  </a:lnTo>
                  <a:lnTo>
                    <a:pt x="950442" y="107640"/>
                  </a:lnTo>
                  <a:lnTo>
                    <a:pt x="1184161" y="107640"/>
                  </a:lnTo>
                  <a:lnTo>
                    <a:pt x="1186456" y="105337"/>
                  </a:lnTo>
                  <a:lnTo>
                    <a:pt x="1148631" y="69533"/>
                  </a:lnTo>
                  <a:lnTo>
                    <a:pt x="1105309" y="40303"/>
                  </a:lnTo>
                  <a:lnTo>
                    <a:pt x="1057297" y="18442"/>
                  </a:lnTo>
                  <a:lnTo>
                    <a:pt x="1005405" y="4742"/>
                  </a:lnTo>
                  <a:lnTo>
                    <a:pt x="950442" y="0"/>
                  </a:lnTo>
                  <a:close/>
                </a:path>
                <a:path w="1267459" h="633730">
                  <a:moveTo>
                    <a:pt x="316848" y="0"/>
                  </a:moveTo>
                  <a:lnTo>
                    <a:pt x="261896" y="4742"/>
                  </a:lnTo>
                  <a:lnTo>
                    <a:pt x="210030" y="18442"/>
                  </a:lnTo>
                  <a:lnTo>
                    <a:pt x="162049" y="40303"/>
                  </a:lnTo>
                  <a:lnTo>
                    <a:pt x="118753" y="69533"/>
                  </a:lnTo>
                  <a:lnTo>
                    <a:pt x="80939" y="105337"/>
                  </a:lnTo>
                  <a:lnTo>
                    <a:pt x="157063" y="181879"/>
                  </a:lnTo>
                  <a:lnTo>
                    <a:pt x="189230" y="151152"/>
                  </a:lnTo>
                  <a:lnTo>
                    <a:pt x="227336" y="127757"/>
                  </a:lnTo>
                  <a:lnTo>
                    <a:pt x="270251" y="112864"/>
                  </a:lnTo>
                  <a:lnTo>
                    <a:pt x="316848" y="107640"/>
                  </a:lnTo>
                  <a:lnTo>
                    <a:pt x="553878" y="107640"/>
                  </a:lnTo>
                  <a:lnTo>
                    <a:pt x="532680" y="84827"/>
                  </a:lnTo>
                  <a:lnTo>
                    <a:pt x="496517" y="55795"/>
                  </a:lnTo>
                  <a:lnTo>
                    <a:pt x="456289" y="32232"/>
                  </a:lnTo>
                  <a:lnTo>
                    <a:pt x="412558" y="14701"/>
                  </a:lnTo>
                  <a:lnTo>
                    <a:pt x="365890" y="3769"/>
                  </a:lnTo>
                  <a:lnTo>
                    <a:pt x="316848" y="0"/>
                  </a:lnTo>
                  <a:close/>
                </a:path>
                <a:path w="1267459" h="633730">
                  <a:moveTo>
                    <a:pt x="1184161" y="107640"/>
                  </a:moveTo>
                  <a:lnTo>
                    <a:pt x="950442" y="107640"/>
                  </a:lnTo>
                  <a:lnTo>
                    <a:pt x="997054" y="112864"/>
                  </a:lnTo>
                  <a:lnTo>
                    <a:pt x="1039994" y="127757"/>
                  </a:lnTo>
                  <a:lnTo>
                    <a:pt x="1078105" y="151152"/>
                  </a:lnTo>
                  <a:lnTo>
                    <a:pt x="1110227" y="181879"/>
                  </a:lnTo>
                  <a:lnTo>
                    <a:pt x="1184161" y="107640"/>
                  </a:lnTo>
                  <a:close/>
                </a:path>
              </a:pathLst>
            </a:custGeom>
            <a:solidFill>
              <a:srgbClr val="298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96064" y="4966284"/>
            <a:ext cx="4303395" cy="1133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>
                <a:latin typeface="Roboto" panose="02000000000000000000" pitchFamily="2" charset="0"/>
                <a:ea typeface="Roboto" panose="02000000000000000000" pitchFamily="2" charset="0"/>
              </a:rPr>
              <a:t>Thank you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7" name="object 7"/>
            <p:cNvSpPr/>
            <p:nvPr/>
          </p:nvSpPr>
          <p:spPr>
            <a:xfrm>
              <a:off x="0" y="9578755"/>
              <a:ext cx="5016500" cy="1730375"/>
            </a:xfrm>
            <a:custGeom>
              <a:avLst/>
              <a:gdLst/>
              <a:ahLst/>
              <a:cxnLst/>
              <a:rect l="l" t="t" r="r" b="b"/>
              <a:pathLst>
                <a:path w="5016500" h="1730375">
                  <a:moveTo>
                    <a:pt x="3772262" y="0"/>
                  </a:moveTo>
                  <a:lnTo>
                    <a:pt x="0" y="0"/>
                  </a:lnTo>
                  <a:lnTo>
                    <a:pt x="0" y="1729800"/>
                  </a:lnTo>
                  <a:lnTo>
                    <a:pt x="5016495" y="1729800"/>
                  </a:lnTo>
                  <a:lnTo>
                    <a:pt x="3772262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833365"/>
              <a:ext cx="6165215" cy="1475740"/>
            </a:xfrm>
            <a:custGeom>
              <a:avLst/>
              <a:gdLst/>
              <a:ahLst/>
              <a:cxnLst/>
              <a:rect l="l" t="t" r="r" b="b"/>
              <a:pathLst>
                <a:path w="6165215" h="1475740">
                  <a:moveTo>
                    <a:pt x="5103886" y="0"/>
                  </a:moveTo>
                  <a:lnTo>
                    <a:pt x="0" y="0"/>
                  </a:lnTo>
                  <a:lnTo>
                    <a:pt x="0" y="1475190"/>
                  </a:lnTo>
                  <a:lnTo>
                    <a:pt x="6164979" y="1475190"/>
                  </a:lnTo>
                  <a:lnTo>
                    <a:pt x="51038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43148" y="0"/>
              <a:ext cx="4561205" cy="3578225"/>
            </a:xfrm>
            <a:custGeom>
              <a:avLst/>
              <a:gdLst/>
              <a:ahLst/>
              <a:cxnLst/>
              <a:rect l="l" t="t" r="r" b="b"/>
              <a:pathLst>
                <a:path w="4561205" h="3578225">
                  <a:moveTo>
                    <a:pt x="4560950" y="0"/>
                  </a:moveTo>
                  <a:lnTo>
                    <a:pt x="0" y="0"/>
                  </a:lnTo>
                  <a:lnTo>
                    <a:pt x="2573367" y="3577639"/>
                  </a:lnTo>
                  <a:lnTo>
                    <a:pt x="4560950" y="3577639"/>
                  </a:lnTo>
                  <a:lnTo>
                    <a:pt x="4560950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638038" y="0"/>
              <a:ext cx="5466080" cy="3068955"/>
            </a:xfrm>
            <a:custGeom>
              <a:avLst/>
              <a:gdLst/>
              <a:ahLst/>
              <a:cxnLst/>
              <a:rect l="l" t="t" r="r" b="b"/>
              <a:pathLst>
                <a:path w="5466080" h="3068955">
                  <a:moveTo>
                    <a:pt x="5466061" y="0"/>
                  </a:moveTo>
                  <a:lnTo>
                    <a:pt x="0" y="0"/>
                  </a:lnTo>
                  <a:lnTo>
                    <a:pt x="2207102" y="3068430"/>
                  </a:lnTo>
                  <a:lnTo>
                    <a:pt x="5466061" y="3068430"/>
                  </a:lnTo>
                  <a:lnTo>
                    <a:pt x="54660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52FEDC9-1A39-4728-BA80-A508B3610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</TotalTime>
  <Words>327</Words>
  <Application>Microsoft Office PowerPoint</Application>
  <PresentationFormat>Custom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SQL Part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GFG</dc:title>
  <cp:lastModifiedBy>Vaibhav Singhal</cp:lastModifiedBy>
  <cp:revision>28</cp:revision>
  <dcterms:created xsi:type="dcterms:W3CDTF">2021-04-08T12:59:42Z</dcterms:created>
  <dcterms:modified xsi:type="dcterms:W3CDTF">2025-01-08T10:59:10Z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2021-04-08T00:00:00Z</vt:filetime>
  </property>
  <property fmtid="{D5CDD505-2E9C-101B-9397-08002B2CF9AE}" pid="3" name="Creator">
    <vt:lpwstr>Serif Affinity Designer 1.9.1</vt:lpwstr>
  </property>
  <property fmtid="{D5CDD505-2E9C-101B-9397-08002B2CF9AE}" pid="4" name="LastSaved">
    <vt:filetime>2021-04-08T00:00:00Z</vt:filetime>
  </property>
</Properties>
</file>