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0" r:id="rId2"/>
    <p:sldId id="300" r:id="rId3"/>
    <p:sldId id="297" r:id="rId4"/>
    <p:sldId id="299" r:id="rId5"/>
    <p:sldId id="298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261" r:id="rId14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4482A4-CDCB-4D09-8C49-093AC1498B02}" v="18" dt="2025-01-16T13:11:24.50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36" d="100"/>
          <a:sy n="36" d="100"/>
        </p:scale>
        <p:origin x="96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9" d="100"/>
          <a:sy n="39" d="100"/>
        </p:scale>
        <p:origin x="1328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bhav Singhal" userId="3048caf45d48f2bb" providerId="LiveId" clId="{744482A4-CDCB-4D09-8C49-093AC1498B02}"/>
    <pc:docChg chg="undo custSel addSld delSld modSld sldOrd">
      <pc:chgData name="Vaibhav Singhal" userId="3048caf45d48f2bb" providerId="LiveId" clId="{744482A4-CDCB-4D09-8C49-093AC1498B02}" dt="2025-01-16T13:11:24.509" v="922" actId="20577"/>
      <pc:docMkLst>
        <pc:docMk/>
      </pc:docMkLst>
      <pc:sldChg chg="addSp modSp mod">
        <pc:chgData name="Vaibhav Singhal" userId="3048caf45d48f2bb" providerId="LiveId" clId="{744482A4-CDCB-4D09-8C49-093AC1498B02}" dt="2025-01-16T06:03:28.119" v="271"/>
        <pc:sldMkLst>
          <pc:docMk/>
          <pc:sldMk cId="3584142905" sldId="270"/>
        </pc:sldMkLst>
        <pc:spChg chg="mod">
          <ac:chgData name="Vaibhav Singhal" userId="3048caf45d48f2bb" providerId="LiveId" clId="{744482A4-CDCB-4D09-8C49-093AC1498B02}" dt="2025-01-16T05:49:44.980" v="1" actId="20577"/>
          <ac:spMkLst>
            <pc:docMk/>
            <pc:sldMk cId="3584142905" sldId="270"/>
            <ac:spMk id="6" creationId="{00000000-0000-0000-0000-000000000000}"/>
          </ac:spMkLst>
        </pc:spChg>
        <pc:spChg chg="add mod">
          <ac:chgData name="Vaibhav Singhal" userId="3048caf45d48f2bb" providerId="LiveId" clId="{744482A4-CDCB-4D09-8C49-093AC1498B02}" dt="2025-01-16T06:03:28.119" v="271"/>
          <ac:spMkLst>
            <pc:docMk/>
            <pc:sldMk cId="3584142905" sldId="270"/>
            <ac:spMk id="7" creationId="{FF47D4AF-07BC-7011-AD78-9010BA3666D7}"/>
          </ac:spMkLst>
        </pc:spChg>
      </pc:sldChg>
      <pc:sldChg chg="del">
        <pc:chgData name="Vaibhav Singhal" userId="3048caf45d48f2bb" providerId="LiveId" clId="{744482A4-CDCB-4D09-8C49-093AC1498B02}" dt="2025-01-16T05:49:48.133" v="2" actId="47"/>
        <pc:sldMkLst>
          <pc:docMk/>
          <pc:sldMk cId="2654133818" sldId="275"/>
        </pc:sldMkLst>
      </pc:sldChg>
      <pc:sldChg chg="del">
        <pc:chgData name="Vaibhav Singhal" userId="3048caf45d48f2bb" providerId="LiveId" clId="{744482A4-CDCB-4D09-8C49-093AC1498B02}" dt="2025-01-16T05:49:49.006" v="4" actId="47"/>
        <pc:sldMkLst>
          <pc:docMk/>
          <pc:sldMk cId="1097066388" sldId="290"/>
        </pc:sldMkLst>
      </pc:sldChg>
      <pc:sldChg chg="del">
        <pc:chgData name="Vaibhav Singhal" userId="3048caf45d48f2bb" providerId="LiveId" clId="{744482A4-CDCB-4D09-8C49-093AC1498B02}" dt="2025-01-16T05:49:48.607" v="3" actId="47"/>
        <pc:sldMkLst>
          <pc:docMk/>
          <pc:sldMk cId="2266581558" sldId="294"/>
        </pc:sldMkLst>
      </pc:sldChg>
      <pc:sldChg chg="del">
        <pc:chgData name="Vaibhav Singhal" userId="3048caf45d48f2bb" providerId="LiveId" clId="{744482A4-CDCB-4D09-8C49-093AC1498B02}" dt="2025-01-16T05:49:50.150" v="6" actId="47"/>
        <pc:sldMkLst>
          <pc:docMk/>
          <pc:sldMk cId="1929847861" sldId="295"/>
        </pc:sldMkLst>
      </pc:sldChg>
      <pc:sldChg chg="del">
        <pc:chgData name="Vaibhav Singhal" userId="3048caf45d48f2bb" providerId="LiveId" clId="{744482A4-CDCB-4D09-8C49-093AC1498B02}" dt="2025-01-16T05:49:50.922" v="7" actId="47"/>
        <pc:sldMkLst>
          <pc:docMk/>
          <pc:sldMk cId="4157015312" sldId="296"/>
        </pc:sldMkLst>
      </pc:sldChg>
      <pc:sldChg chg="modSp mod">
        <pc:chgData name="Vaibhav Singhal" userId="3048caf45d48f2bb" providerId="LiveId" clId="{744482A4-CDCB-4D09-8C49-093AC1498B02}" dt="2025-01-16T06:22:25.521" v="433" actId="20577"/>
        <pc:sldMkLst>
          <pc:docMk/>
          <pc:sldMk cId="2118838070" sldId="298"/>
        </pc:sldMkLst>
        <pc:spChg chg="mod">
          <ac:chgData name="Vaibhav Singhal" userId="3048caf45d48f2bb" providerId="LiveId" clId="{744482A4-CDCB-4D09-8C49-093AC1498B02}" dt="2025-01-16T06:22:25.521" v="433" actId="20577"/>
          <ac:spMkLst>
            <pc:docMk/>
            <pc:sldMk cId="2118838070" sldId="298"/>
            <ac:spMk id="6" creationId="{79B7FA92-8656-684B-7EDF-F05AD8D92450}"/>
          </ac:spMkLst>
        </pc:spChg>
      </pc:sldChg>
      <pc:sldChg chg="del">
        <pc:chgData name="Vaibhav Singhal" userId="3048caf45d48f2bb" providerId="LiveId" clId="{744482A4-CDCB-4D09-8C49-093AC1498B02}" dt="2025-01-16T05:49:49.596" v="5" actId="47"/>
        <pc:sldMkLst>
          <pc:docMk/>
          <pc:sldMk cId="482849194" sldId="299"/>
        </pc:sldMkLst>
      </pc:sldChg>
      <pc:sldChg chg="modSp add mod ord modAnim">
        <pc:chgData name="Vaibhav Singhal" userId="3048caf45d48f2bb" providerId="LiveId" clId="{744482A4-CDCB-4D09-8C49-093AC1498B02}" dt="2025-01-16T13:11:24.509" v="922" actId="20577"/>
        <pc:sldMkLst>
          <pc:docMk/>
          <pc:sldMk cId="3516363059" sldId="299"/>
        </pc:sldMkLst>
        <pc:spChg chg="mod">
          <ac:chgData name="Vaibhav Singhal" userId="3048caf45d48f2bb" providerId="LiveId" clId="{744482A4-CDCB-4D09-8C49-093AC1498B02}" dt="2025-01-16T13:11:24.509" v="922" actId="20577"/>
          <ac:spMkLst>
            <pc:docMk/>
            <pc:sldMk cId="3516363059" sldId="299"/>
            <ac:spMk id="6" creationId="{B81F9E76-B050-007B-1F40-381FB33706A4}"/>
          </ac:spMkLst>
        </pc:spChg>
      </pc:sldChg>
      <pc:sldChg chg="modSp add mod">
        <pc:chgData name="Vaibhav Singhal" userId="3048caf45d48f2bb" providerId="LiveId" clId="{744482A4-CDCB-4D09-8C49-093AC1498B02}" dt="2025-01-16T12:01:22.900" v="898" actId="20577"/>
        <pc:sldMkLst>
          <pc:docMk/>
          <pc:sldMk cId="1063289217" sldId="300"/>
        </pc:sldMkLst>
        <pc:spChg chg="mod">
          <ac:chgData name="Vaibhav Singhal" userId="3048caf45d48f2bb" providerId="LiveId" clId="{744482A4-CDCB-4D09-8C49-093AC1498B02}" dt="2025-01-16T12:01:22.900" v="898" actId="20577"/>
          <ac:spMkLst>
            <pc:docMk/>
            <pc:sldMk cId="1063289217" sldId="300"/>
            <ac:spMk id="6" creationId="{1467ACDF-7F1C-07E9-F901-CD0A64C07616}"/>
          </ac:spMkLst>
        </pc:spChg>
      </pc:sldChg>
      <pc:sldChg chg="modSp add mod">
        <pc:chgData name="Vaibhav Singhal" userId="3048caf45d48f2bb" providerId="LiveId" clId="{744482A4-CDCB-4D09-8C49-093AC1498B02}" dt="2025-01-16T12:30:02.613" v="918" actId="20577"/>
        <pc:sldMkLst>
          <pc:docMk/>
          <pc:sldMk cId="1401312129" sldId="301"/>
        </pc:sldMkLst>
        <pc:spChg chg="mod">
          <ac:chgData name="Vaibhav Singhal" userId="3048caf45d48f2bb" providerId="LiveId" clId="{744482A4-CDCB-4D09-8C49-093AC1498B02}" dt="2025-01-16T12:30:02.613" v="918" actId="20577"/>
          <ac:spMkLst>
            <pc:docMk/>
            <pc:sldMk cId="1401312129" sldId="301"/>
            <ac:spMk id="6" creationId="{5989E699-E972-B4FC-2E51-7E813F1CB392}"/>
          </ac:spMkLst>
        </pc:spChg>
      </pc:sldChg>
      <pc:sldChg chg="modSp add mod">
        <pc:chgData name="Vaibhav Singhal" userId="3048caf45d48f2bb" providerId="LiveId" clId="{744482A4-CDCB-4D09-8C49-093AC1498B02}" dt="2025-01-16T06:39:36.803" v="562" actId="20577"/>
        <pc:sldMkLst>
          <pc:docMk/>
          <pc:sldMk cId="3220897442" sldId="302"/>
        </pc:sldMkLst>
        <pc:spChg chg="mod">
          <ac:chgData name="Vaibhav Singhal" userId="3048caf45d48f2bb" providerId="LiveId" clId="{744482A4-CDCB-4D09-8C49-093AC1498B02}" dt="2025-01-16T06:39:36.803" v="562" actId="20577"/>
          <ac:spMkLst>
            <pc:docMk/>
            <pc:sldMk cId="3220897442" sldId="302"/>
            <ac:spMk id="6" creationId="{A7595109-A789-F87A-261D-6FF5A48E6341}"/>
          </ac:spMkLst>
        </pc:spChg>
      </pc:sldChg>
      <pc:sldChg chg="modSp add mod">
        <pc:chgData name="Vaibhav Singhal" userId="3048caf45d48f2bb" providerId="LiveId" clId="{744482A4-CDCB-4D09-8C49-093AC1498B02}" dt="2025-01-16T06:40:02.885" v="583" actId="20577"/>
        <pc:sldMkLst>
          <pc:docMk/>
          <pc:sldMk cId="1817949248" sldId="303"/>
        </pc:sldMkLst>
        <pc:spChg chg="mod">
          <ac:chgData name="Vaibhav Singhal" userId="3048caf45d48f2bb" providerId="LiveId" clId="{744482A4-CDCB-4D09-8C49-093AC1498B02}" dt="2025-01-16T06:40:02.885" v="583" actId="20577"/>
          <ac:spMkLst>
            <pc:docMk/>
            <pc:sldMk cId="1817949248" sldId="303"/>
            <ac:spMk id="6" creationId="{6F2D1F9C-C549-6BD1-A49A-3B7EB1D6BB54}"/>
          </ac:spMkLst>
        </pc:spChg>
      </pc:sldChg>
      <pc:sldChg chg="addSp delSp modSp add mod">
        <pc:chgData name="Vaibhav Singhal" userId="3048caf45d48f2bb" providerId="LiveId" clId="{744482A4-CDCB-4D09-8C49-093AC1498B02}" dt="2025-01-16T07:22:54.415" v="652" actId="478"/>
        <pc:sldMkLst>
          <pc:docMk/>
          <pc:sldMk cId="197727644" sldId="304"/>
        </pc:sldMkLst>
        <pc:spChg chg="add del mod">
          <ac:chgData name="Vaibhav Singhal" userId="3048caf45d48f2bb" providerId="LiveId" clId="{744482A4-CDCB-4D09-8C49-093AC1498B02}" dt="2025-01-16T07:22:46.240" v="649"/>
          <ac:spMkLst>
            <pc:docMk/>
            <pc:sldMk cId="197727644" sldId="304"/>
            <ac:spMk id="2" creationId="{668AAC40-49C7-8698-2A31-F84B60B1C5DB}"/>
          </ac:spMkLst>
        </pc:spChg>
        <pc:spChg chg="add del">
          <ac:chgData name="Vaibhav Singhal" userId="3048caf45d48f2bb" providerId="LiveId" clId="{744482A4-CDCB-4D09-8C49-093AC1498B02}" dt="2025-01-16T07:22:54.415" v="652" actId="478"/>
          <ac:spMkLst>
            <pc:docMk/>
            <pc:sldMk cId="197727644" sldId="304"/>
            <ac:spMk id="5" creationId="{95381CC5-B2DF-420F-4591-8D9BB8682098}"/>
          </ac:spMkLst>
        </pc:spChg>
        <pc:spChg chg="mod">
          <ac:chgData name="Vaibhav Singhal" userId="3048caf45d48f2bb" providerId="LiveId" clId="{744482A4-CDCB-4D09-8C49-093AC1498B02}" dt="2025-01-16T07:13:40.418" v="588" actId="20577"/>
          <ac:spMkLst>
            <pc:docMk/>
            <pc:sldMk cId="197727644" sldId="304"/>
            <ac:spMk id="6" creationId="{22045094-810A-9E08-55C1-CFE42FB9BFF0}"/>
          </ac:spMkLst>
        </pc:spChg>
      </pc:sldChg>
      <pc:sldChg chg="new del">
        <pc:chgData name="Vaibhav Singhal" userId="3048caf45d48f2bb" providerId="LiveId" clId="{744482A4-CDCB-4D09-8C49-093AC1498B02}" dt="2025-01-16T06:39:41.955" v="563" actId="47"/>
        <pc:sldMkLst>
          <pc:docMk/>
          <pc:sldMk cId="1869136606" sldId="304"/>
        </pc:sldMkLst>
      </pc:sldChg>
      <pc:sldChg chg="addSp delSp modSp add mod">
        <pc:chgData name="Vaibhav Singhal" userId="3048caf45d48f2bb" providerId="LiveId" clId="{744482A4-CDCB-4D09-8C49-093AC1498B02}" dt="2025-01-16T07:24:53.031" v="675" actId="478"/>
        <pc:sldMkLst>
          <pc:docMk/>
          <pc:sldMk cId="3247305322" sldId="305"/>
        </pc:sldMkLst>
        <pc:spChg chg="add del mod">
          <ac:chgData name="Vaibhav Singhal" userId="3048caf45d48f2bb" providerId="LiveId" clId="{744482A4-CDCB-4D09-8C49-093AC1498B02}" dt="2025-01-16T07:24:46.013" v="672"/>
          <ac:spMkLst>
            <pc:docMk/>
            <pc:sldMk cId="3247305322" sldId="305"/>
            <ac:spMk id="2" creationId="{A4888EB5-E1E7-7D91-64E9-994CE8F9E701}"/>
          </ac:spMkLst>
        </pc:spChg>
        <pc:spChg chg="mod">
          <ac:chgData name="Vaibhav Singhal" userId="3048caf45d48f2bb" providerId="LiveId" clId="{744482A4-CDCB-4D09-8C49-093AC1498B02}" dt="2025-01-16T07:24:38.232" v="668" actId="20577"/>
          <ac:spMkLst>
            <pc:docMk/>
            <pc:sldMk cId="3247305322" sldId="305"/>
            <ac:spMk id="5" creationId="{FF237B72-CCBD-743C-F47C-E7F695359BD3}"/>
          </ac:spMkLst>
        </pc:spChg>
        <pc:spChg chg="del">
          <ac:chgData name="Vaibhav Singhal" userId="3048caf45d48f2bb" providerId="LiveId" clId="{744482A4-CDCB-4D09-8C49-093AC1498B02}" dt="2025-01-16T07:22:58.667" v="653" actId="478"/>
          <ac:spMkLst>
            <pc:docMk/>
            <pc:sldMk cId="3247305322" sldId="305"/>
            <ac:spMk id="6" creationId="{4A098495-2D09-EE81-52DE-33AE5302E56F}"/>
          </ac:spMkLst>
        </pc:spChg>
        <pc:spChg chg="add del">
          <ac:chgData name="Vaibhav Singhal" userId="3048caf45d48f2bb" providerId="LiveId" clId="{744482A4-CDCB-4D09-8C49-093AC1498B02}" dt="2025-01-16T07:24:53.031" v="675" actId="478"/>
          <ac:spMkLst>
            <pc:docMk/>
            <pc:sldMk cId="3247305322" sldId="305"/>
            <ac:spMk id="7" creationId="{28626654-D82D-F6A5-8F21-295EEBF2CD02}"/>
          </ac:spMkLst>
        </pc:spChg>
      </pc:sldChg>
      <pc:sldChg chg="delSp modSp add mod">
        <pc:chgData name="Vaibhav Singhal" userId="3048caf45d48f2bb" providerId="LiveId" clId="{744482A4-CDCB-4D09-8C49-093AC1498B02}" dt="2025-01-16T07:25:58.137" v="739" actId="20577"/>
        <pc:sldMkLst>
          <pc:docMk/>
          <pc:sldMk cId="645880426" sldId="306"/>
        </pc:sldMkLst>
        <pc:spChg chg="del">
          <ac:chgData name="Vaibhav Singhal" userId="3048caf45d48f2bb" providerId="LiveId" clId="{744482A4-CDCB-4D09-8C49-093AC1498B02}" dt="2025-01-16T07:24:56.860" v="676" actId="478"/>
          <ac:spMkLst>
            <pc:docMk/>
            <pc:sldMk cId="645880426" sldId="306"/>
            <ac:spMk id="5" creationId="{DFE340D5-8FFA-77D9-59DA-EA1431966CF8}"/>
          </ac:spMkLst>
        </pc:spChg>
        <pc:spChg chg="mod">
          <ac:chgData name="Vaibhav Singhal" userId="3048caf45d48f2bb" providerId="LiveId" clId="{744482A4-CDCB-4D09-8C49-093AC1498B02}" dt="2025-01-16T07:25:58.137" v="739" actId="20577"/>
          <ac:spMkLst>
            <pc:docMk/>
            <pc:sldMk cId="645880426" sldId="306"/>
            <ac:spMk id="7" creationId="{A2408886-1D8F-1F31-A477-6D62EE9506F3}"/>
          </ac:spMkLst>
        </pc:spChg>
      </pc:sldChg>
      <pc:sldChg chg="modSp add mod">
        <pc:chgData name="Vaibhav Singhal" userId="3048caf45d48f2bb" providerId="LiveId" clId="{744482A4-CDCB-4D09-8C49-093AC1498B02}" dt="2025-01-16T07:45:52.016" v="819"/>
        <pc:sldMkLst>
          <pc:docMk/>
          <pc:sldMk cId="3609539530" sldId="307"/>
        </pc:sldMkLst>
        <pc:spChg chg="mod">
          <ac:chgData name="Vaibhav Singhal" userId="3048caf45d48f2bb" providerId="LiveId" clId="{744482A4-CDCB-4D09-8C49-093AC1498B02}" dt="2025-01-16T07:45:52.016" v="819"/>
          <ac:spMkLst>
            <pc:docMk/>
            <pc:sldMk cId="3609539530" sldId="307"/>
            <ac:spMk id="7" creationId="{B47DEDD5-59DA-E752-9707-BAE231F0745D}"/>
          </ac:spMkLst>
        </pc:spChg>
      </pc:sldChg>
    </pc:docChg>
  </pc:docChgLst>
  <pc:docChgLst>
    <pc:chgData name="Vaibhav Singhal" userId="3048caf45d48f2bb" providerId="LiveId" clId="{53273D69-0F9A-4731-8D4D-B89B589F8F4B}"/>
    <pc:docChg chg="modSld">
      <pc:chgData name="Vaibhav Singhal" userId="3048caf45d48f2bb" providerId="LiveId" clId="{53273D69-0F9A-4731-8D4D-B89B589F8F4B}" dt="2025-01-08T13:07:36.101" v="392" actId="13926"/>
      <pc:docMkLst>
        <pc:docMk/>
      </pc:docMkLst>
      <pc:sldChg chg="modSp mod">
        <pc:chgData name="Vaibhav Singhal" userId="3048caf45d48f2bb" providerId="LiveId" clId="{53273D69-0F9A-4731-8D4D-B89B589F8F4B}" dt="2025-01-08T11:54:41.785" v="27" actId="20577"/>
        <pc:sldMkLst>
          <pc:docMk/>
          <pc:sldMk cId="3894203554" sldId="288"/>
        </pc:sldMkLst>
      </pc:sldChg>
      <pc:sldChg chg="modSp mod">
        <pc:chgData name="Vaibhav Singhal" userId="3048caf45d48f2bb" providerId="LiveId" clId="{53273D69-0F9A-4731-8D4D-B89B589F8F4B}" dt="2025-01-08T13:07:36.101" v="392" actId="13926"/>
        <pc:sldMkLst>
          <pc:docMk/>
          <pc:sldMk cId="1097066388" sldId="290"/>
        </pc:sldMkLst>
      </pc:sldChg>
    </pc:docChg>
  </pc:docChgLst>
  <pc:docChgLst>
    <pc:chgData name="Vaibhav Singhal" userId="3048caf45d48f2bb" providerId="LiveId" clId="{43F73DAA-2C5E-4722-B3B8-91CA9C188475}"/>
    <pc:docChg chg="undo custSel addSld delSld modSld">
      <pc:chgData name="Vaibhav Singhal" userId="3048caf45d48f2bb" providerId="LiveId" clId="{43F73DAA-2C5E-4722-B3B8-91CA9C188475}" dt="2025-01-09T13:06:12.426" v="367" actId="20577"/>
      <pc:docMkLst>
        <pc:docMk/>
      </pc:docMkLst>
      <pc:sldChg chg="modSp mod">
        <pc:chgData name="Vaibhav Singhal" userId="3048caf45d48f2bb" providerId="LiveId" clId="{43F73DAA-2C5E-4722-B3B8-91CA9C188475}" dt="2025-01-09T05:39:43.047" v="1" actId="20577"/>
        <pc:sldMkLst>
          <pc:docMk/>
          <pc:sldMk cId="3584142905" sldId="270"/>
        </pc:sldMkLst>
        <pc:spChg chg="mod">
          <ac:chgData name="Vaibhav Singhal" userId="3048caf45d48f2bb" providerId="LiveId" clId="{43F73DAA-2C5E-4722-B3B8-91CA9C188475}" dt="2025-01-09T05:39:43.047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add del mod">
        <pc:chgData name="Vaibhav Singhal" userId="3048caf45d48f2bb" providerId="LiveId" clId="{43F73DAA-2C5E-4722-B3B8-91CA9C188475}" dt="2025-01-09T11:44:53.639" v="258" actId="20577"/>
        <pc:sldMkLst>
          <pc:docMk/>
          <pc:sldMk cId="2654133818" sldId="275"/>
        </pc:sldMkLst>
      </pc:sldChg>
      <pc:sldChg chg="del">
        <pc:chgData name="Vaibhav Singhal" userId="3048caf45d48f2bb" providerId="LiveId" clId="{43F73DAA-2C5E-4722-B3B8-91CA9C188475}" dt="2025-01-09T05:48:04.028" v="35" actId="47"/>
        <pc:sldMkLst>
          <pc:docMk/>
          <pc:sldMk cId="1911012674" sldId="276"/>
        </pc:sldMkLst>
      </pc:sldChg>
      <pc:sldChg chg="del">
        <pc:chgData name="Vaibhav Singhal" userId="3048caf45d48f2bb" providerId="LiveId" clId="{43F73DAA-2C5E-4722-B3B8-91CA9C188475}" dt="2025-01-09T05:48:03.814" v="34" actId="47"/>
        <pc:sldMkLst>
          <pc:docMk/>
          <pc:sldMk cId="1737755074" sldId="277"/>
        </pc:sldMkLst>
      </pc:sldChg>
      <pc:sldChg chg="del">
        <pc:chgData name="Vaibhav Singhal" userId="3048caf45d48f2bb" providerId="LiveId" clId="{43F73DAA-2C5E-4722-B3B8-91CA9C188475}" dt="2025-01-09T05:48:05.158" v="36" actId="47"/>
        <pc:sldMkLst>
          <pc:docMk/>
          <pc:sldMk cId="3094038285" sldId="278"/>
        </pc:sldMkLst>
      </pc:sldChg>
      <pc:sldChg chg="add del">
        <pc:chgData name="Vaibhav Singhal" userId="3048caf45d48f2bb" providerId="LiveId" clId="{43F73DAA-2C5E-4722-B3B8-91CA9C188475}" dt="2025-01-09T05:44:51.754" v="15" actId="47"/>
        <pc:sldMkLst>
          <pc:docMk/>
          <pc:sldMk cId="4234161946" sldId="287"/>
        </pc:sldMkLst>
      </pc:sldChg>
      <pc:sldChg chg="del">
        <pc:chgData name="Vaibhav Singhal" userId="3048caf45d48f2bb" providerId="LiveId" clId="{43F73DAA-2C5E-4722-B3B8-91CA9C188475}" dt="2025-01-09T05:48:06.767" v="37" actId="47"/>
        <pc:sldMkLst>
          <pc:docMk/>
          <pc:sldMk cId="3894203554" sldId="288"/>
        </pc:sldMkLst>
      </pc:sldChg>
      <pc:sldChg chg="modSp mod">
        <pc:chgData name="Vaibhav Singhal" userId="3048caf45d48f2bb" providerId="LiveId" clId="{43F73DAA-2C5E-4722-B3B8-91CA9C188475}" dt="2025-01-09T07:14:09.918" v="245" actId="20577"/>
        <pc:sldMkLst>
          <pc:docMk/>
          <pc:sldMk cId="1097066388" sldId="290"/>
        </pc:sldMkLst>
      </pc:sldChg>
      <pc:sldChg chg="addSp delSp modSp add mod">
        <pc:chgData name="Vaibhav Singhal" userId="3048caf45d48f2bb" providerId="LiveId" clId="{43F73DAA-2C5E-4722-B3B8-91CA9C188475}" dt="2025-01-09T12:22:19.244" v="293" actId="20577"/>
        <pc:sldMkLst>
          <pc:docMk/>
          <pc:sldMk cId="2339571031" sldId="291"/>
        </pc:sldMkLst>
      </pc:sldChg>
      <pc:sldChg chg="modSp add mod">
        <pc:chgData name="Vaibhav Singhal" userId="3048caf45d48f2bb" providerId="LiveId" clId="{43F73DAA-2C5E-4722-B3B8-91CA9C188475}" dt="2025-01-09T12:42:16.178" v="316" actId="20577"/>
        <pc:sldMkLst>
          <pc:docMk/>
          <pc:sldMk cId="3203619019" sldId="292"/>
        </pc:sldMkLst>
      </pc:sldChg>
      <pc:sldChg chg="modSp add mod">
        <pc:chgData name="Vaibhav Singhal" userId="3048caf45d48f2bb" providerId="LiveId" clId="{43F73DAA-2C5E-4722-B3B8-91CA9C188475}" dt="2025-01-09T13:06:12.426" v="367" actId="20577"/>
        <pc:sldMkLst>
          <pc:docMk/>
          <pc:sldMk cId="645723570" sldId="293"/>
        </pc:sldMkLst>
      </pc:sldChg>
      <pc:sldChg chg="modSp add mod">
        <pc:chgData name="Vaibhav Singhal" userId="3048caf45d48f2bb" providerId="LiveId" clId="{43F73DAA-2C5E-4722-B3B8-91CA9C188475}" dt="2025-01-09T07:03:29.741" v="244" actId="20577"/>
        <pc:sldMkLst>
          <pc:docMk/>
          <pc:sldMk cId="2266581558" sldId="294"/>
        </pc:sldMkLst>
      </pc:sldChg>
    </pc:docChg>
  </pc:docChgLst>
  <pc:docChgLst>
    <pc:chgData name="Vaibhav Singhal" userId="3048caf45d48f2bb" providerId="LiveId" clId="{D34AD355-9B75-4822-91DA-41EA6B113C73}"/>
    <pc:docChg chg="custSel addSld delSld modSld">
      <pc:chgData name="Vaibhav Singhal" userId="3048caf45d48f2bb" providerId="LiveId" clId="{D34AD355-9B75-4822-91DA-41EA6B113C73}" dt="2025-01-10T13:35:03.170" v="496" actId="20577"/>
      <pc:docMkLst>
        <pc:docMk/>
      </pc:docMkLst>
      <pc:sldChg chg="modSp mod">
        <pc:chgData name="Vaibhav Singhal" userId="3048caf45d48f2bb" providerId="LiveId" clId="{D34AD355-9B75-4822-91DA-41EA6B113C73}" dt="2025-01-09T17:01:17.453" v="1" actId="20577"/>
        <pc:sldMkLst>
          <pc:docMk/>
          <pc:sldMk cId="3584142905" sldId="270"/>
        </pc:sldMkLst>
        <pc:spChg chg="mod">
          <ac:chgData name="Vaibhav Singhal" userId="3048caf45d48f2bb" providerId="LiveId" clId="{D34AD355-9B75-4822-91DA-41EA6B113C73}" dt="2025-01-09T17:01:17.453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del">
        <pc:chgData name="Vaibhav Singhal" userId="3048caf45d48f2bb" providerId="LiveId" clId="{D34AD355-9B75-4822-91DA-41EA6B113C73}" dt="2025-01-09T17:01:21.225" v="2" actId="47"/>
        <pc:sldMkLst>
          <pc:docMk/>
          <pc:sldMk cId="2339571031" sldId="291"/>
        </pc:sldMkLst>
      </pc:sldChg>
      <pc:sldChg chg="del">
        <pc:chgData name="Vaibhav Singhal" userId="3048caf45d48f2bb" providerId="LiveId" clId="{D34AD355-9B75-4822-91DA-41EA6B113C73}" dt="2025-01-09T17:01:21.619" v="3" actId="47"/>
        <pc:sldMkLst>
          <pc:docMk/>
          <pc:sldMk cId="3203619019" sldId="292"/>
        </pc:sldMkLst>
      </pc:sldChg>
      <pc:sldChg chg="del">
        <pc:chgData name="Vaibhav Singhal" userId="3048caf45d48f2bb" providerId="LiveId" clId="{D34AD355-9B75-4822-91DA-41EA6B113C73}" dt="2025-01-09T17:01:22.046" v="4" actId="47"/>
        <pc:sldMkLst>
          <pc:docMk/>
          <pc:sldMk cId="645723570" sldId="293"/>
        </pc:sldMkLst>
      </pc:sldChg>
      <pc:sldChg chg="addSp modSp">
        <pc:chgData name="Vaibhav Singhal" userId="3048caf45d48f2bb" providerId="LiveId" clId="{D34AD355-9B75-4822-91DA-41EA6B113C73}" dt="2025-01-09T17:03:06.449" v="6"/>
        <pc:sldMkLst>
          <pc:docMk/>
          <pc:sldMk cId="2266581558" sldId="294"/>
        </pc:sldMkLst>
      </pc:sldChg>
      <pc:sldChg chg="modSp add mod">
        <pc:chgData name="Vaibhav Singhal" userId="3048caf45d48f2bb" providerId="LiveId" clId="{D34AD355-9B75-4822-91DA-41EA6B113C73}" dt="2025-01-10T13:35:03.170" v="496" actId="20577"/>
        <pc:sldMkLst>
          <pc:docMk/>
          <pc:sldMk cId="1929847861" sldId="295"/>
        </pc:sldMkLst>
      </pc:sldChg>
      <pc:sldChg chg="modSp add mod">
        <pc:chgData name="Vaibhav Singhal" userId="3048caf45d48f2bb" providerId="LiveId" clId="{D34AD355-9B75-4822-91DA-41EA6B113C73}" dt="2025-01-10T12:24:31.416" v="347" actId="20577"/>
        <pc:sldMkLst>
          <pc:docMk/>
          <pc:sldMk cId="4157015312" sldId="296"/>
        </pc:sldMkLst>
      </pc:sldChg>
      <pc:sldChg chg="modSp add mod">
        <pc:chgData name="Vaibhav Singhal" userId="3048caf45d48f2bb" providerId="LiveId" clId="{D34AD355-9B75-4822-91DA-41EA6B113C73}" dt="2025-01-10T13:22:18.455" v="405" actId="20577"/>
        <pc:sldMkLst>
          <pc:docMk/>
          <pc:sldMk cId="3551814180" sldId="297"/>
        </pc:sldMkLst>
      </pc:sldChg>
    </pc:docChg>
  </pc:docChgLst>
  <pc:docChgLst>
    <pc:chgData name="Vaibhav Singhal" userId="3048caf45d48f2bb" providerId="LiveId" clId="{B0673A3C-127D-4841-9ED8-10E3B83D488F}"/>
    <pc:docChg chg="undo redo custSel addSld delSld modSld">
      <pc:chgData name="Vaibhav Singhal" userId="3048caf45d48f2bb" providerId="LiveId" clId="{B0673A3C-127D-4841-9ED8-10E3B83D488F}" dt="2025-01-15T12:06:50.567" v="273" actId="20577"/>
      <pc:docMkLst>
        <pc:docMk/>
      </pc:docMkLst>
      <pc:sldChg chg="modSp mod">
        <pc:chgData name="Vaibhav Singhal" userId="3048caf45d48f2bb" providerId="LiveId" clId="{B0673A3C-127D-4841-9ED8-10E3B83D488F}" dt="2025-01-15T05:56:56.386" v="1" actId="20577"/>
        <pc:sldMkLst>
          <pc:docMk/>
          <pc:sldMk cId="3584142905" sldId="270"/>
        </pc:sldMkLst>
        <pc:spChg chg="mod">
          <ac:chgData name="Vaibhav Singhal" userId="3048caf45d48f2bb" providerId="LiveId" clId="{B0673A3C-127D-4841-9ED8-10E3B83D488F}" dt="2025-01-15T05:56:56.386" v="1" actId="20577"/>
          <ac:spMkLst>
            <pc:docMk/>
            <pc:sldMk cId="3584142905" sldId="270"/>
            <ac:spMk id="6" creationId="{00000000-0000-0000-0000-000000000000}"/>
          </ac:spMkLst>
        </pc:spChg>
      </pc:sldChg>
      <pc:sldChg chg="modSp mod">
        <pc:chgData name="Vaibhav Singhal" userId="3048caf45d48f2bb" providerId="LiveId" clId="{B0673A3C-127D-4841-9ED8-10E3B83D488F}" dt="2025-01-15T05:57:03.663" v="2" actId="20577"/>
        <pc:sldMkLst>
          <pc:docMk/>
          <pc:sldMk cId="2654133818" sldId="275"/>
        </pc:sldMkLst>
        <pc:spChg chg="mod">
          <ac:chgData name="Vaibhav Singhal" userId="3048caf45d48f2bb" providerId="LiveId" clId="{B0673A3C-127D-4841-9ED8-10E3B83D488F}" dt="2025-01-15T05:57:03.663" v="2" actId="20577"/>
          <ac:spMkLst>
            <pc:docMk/>
            <pc:sldMk cId="2654133818" sldId="275"/>
            <ac:spMk id="6" creationId="{00000000-0000-0000-0000-000000000000}"/>
          </ac:spMkLst>
        </pc:spChg>
      </pc:sldChg>
      <pc:sldChg chg="modSp mod">
        <pc:chgData name="Vaibhav Singhal" userId="3048caf45d48f2bb" providerId="LiveId" clId="{B0673A3C-127D-4841-9ED8-10E3B83D488F}" dt="2025-01-15T07:27:49.891" v="160" actId="13926"/>
        <pc:sldMkLst>
          <pc:docMk/>
          <pc:sldMk cId="1097066388" sldId="290"/>
        </pc:sldMkLst>
        <pc:graphicFrameChg chg="modGraphic">
          <ac:chgData name="Vaibhav Singhal" userId="3048caf45d48f2bb" providerId="LiveId" clId="{B0673A3C-127D-4841-9ED8-10E3B83D488F}" dt="2025-01-15T07:27:49.891" v="160" actId="13926"/>
          <ac:graphicFrameMkLst>
            <pc:docMk/>
            <pc:sldMk cId="1097066388" sldId="290"/>
            <ac:graphicFrameMk id="3" creationId="{0332FCC3-72E3-F2EE-12B2-01F2E8520207}"/>
          </ac:graphicFrameMkLst>
        </pc:graphicFrameChg>
      </pc:sldChg>
      <pc:sldChg chg="modSp mod">
        <pc:chgData name="Vaibhav Singhal" userId="3048caf45d48f2bb" providerId="LiveId" clId="{B0673A3C-127D-4841-9ED8-10E3B83D488F}" dt="2025-01-15T12:06:50.567" v="273" actId="20577"/>
        <pc:sldMkLst>
          <pc:docMk/>
          <pc:sldMk cId="2266581558" sldId="294"/>
        </pc:sldMkLst>
        <pc:spChg chg="mod">
          <ac:chgData name="Vaibhav Singhal" userId="3048caf45d48f2bb" providerId="LiveId" clId="{B0673A3C-127D-4841-9ED8-10E3B83D488F}" dt="2025-01-15T12:06:50.567" v="273" actId="20577"/>
          <ac:spMkLst>
            <pc:docMk/>
            <pc:sldMk cId="2266581558" sldId="294"/>
            <ac:spMk id="6" creationId="{56448CCB-35FC-035E-75DA-BD18BCA80908}"/>
          </ac:spMkLst>
        </pc:spChg>
      </pc:sldChg>
      <pc:sldChg chg="modSp mod">
        <pc:chgData name="Vaibhav Singhal" userId="3048caf45d48f2bb" providerId="LiveId" clId="{B0673A3C-127D-4841-9ED8-10E3B83D488F}" dt="2025-01-15T07:33:31.951" v="170"/>
        <pc:sldMkLst>
          <pc:docMk/>
          <pc:sldMk cId="4157015312" sldId="296"/>
        </pc:sldMkLst>
        <pc:spChg chg="mod">
          <ac:chgData name="Vaibhav Singhal" userId="3048caf45d48f2bb" providerId="LiveId" clId="{B0673A3C-127D-4841-9ED8-10E3B83D488F}" dt="2025-01-15T07:33:31.951" v="170"/>
          <ac:spMkLst>
            <pc:docMk/>
            <pc:sldMk cId="4157015312" sldId="296"/>
            <ac:spMk id="6" creationId="{FE17BA0F-93EF-82F4-225B-48C57BE3E2BF}"/>
          </ac:spMkLst>
        </pc:spChg>
      </pc:sldChg>
      <pc:sldChg chg="addSp delSp modSp add mod">
        <pc:chgData name="Vaibhav Singhal" userId="3048caf45d48f2bb" providerId="LiveId" clId="{B0673A3C-127D-4841-9ED8-10E3B83D488F}" dt="2025-01-15T06:57:07.859" v="40"/>
        <pc:sldMkLst>
          <pc:docMk/>
          <pc:sldMk cId="1739838472" sldId="297"/>
        </pc:sldMkLst>
        <pc:spChg chg="add mod">
          <ac:chgData name="Vaibhav Singhal" userId="3048caf45d48f2bb" providerId="LiveId" clId="{B0673A3C-127D-4841-9ED8-10E3B83D488F}" dt="2025-01-15T06:57:04.565" v="38" actId="20577"/>
          <ac:spMkLst>
            <pc:docMk/>
            <pc:sldMk cId="1739838472" sldId="297"/>
            <ac:spMk id="3" creationId="{060D0287-5919-30A5-A3EC-CD9E06944B9B}"/>
          </ac:spMkLst>
        </pc:spChg>
        <pc:spChg chg="add del mod">
          <ac:chgData name="Vaibhav Singhal" userId="3048caf45d48f2bb" providerId="LiveId" clId="{B0673A3C-127D-4841-9ED8-10E3B83D488F}" dt="2025-01-15T06:57:07.859" v="40"/>
          <ac:spMkLst>
            <pc:docMk/>
            <pc:sldMk cId="1739838472" sldId="297"/>
            <ac:spMk id="5" creationId="{09DAF4B1-46EB-2C04-A1A1-488ABC18AFAD}"/>
          </ac:spMkLst>
        </pc:spChg>
        <pc:spChg chg="mod">
          <ac:chgData name="Vaibhav Singhal" userId="3048caf45d48f2bb" providerId="LiveId" clId="{B0673A3C-127D-4841-9ED8-10E3B83D488F}" dt="2025-01-15T06:52:19.044" v="16" actId="20577"/>
          <ac:spMkLst>
            <pc:docMk/>
            <pc:sldMk cId="1739838472" sldId="297"/>
            <ac:spMk id="6" creationId="{9F964FE6-F78E-3575-807A-77C4027F6252}"/>
          </ac:spMkLst>
        </pc:spChg>
      </pc:sldChg>
      <pc:sldChg chg="del">
        <pc:chgData name="Vaibhav Singhal" userId="3048caf45d48f2bb" providerId="LiveId" clId="{B0673A3C-127D-4841-9ED8-10E3B83D488F}" dt="2025-01-15T05:57:19.317" v="4" actId="47"/>
        <pc:sldMkLst>
          <pc:docMk/>
          <pc:sldMk cId="3551814180" sldId="297"/>
        </pc:sldMkLst>
      </pc:sldChg>
      <pc:sldChg chg="addSp delSp modSp add mod">
        <pc:chgData name="Vaibhav Singhal" userId="3048caf45d48f2bb" providerId="LiveId" clId="{B0673A3C-127D-4841-9ED8-10E3B83D488F}" dt="2025-01-15T07:06:46.180" v="129"/>
        <pc:sldMkLst>
          <pc:docMk/>
          <pc:sldMk cId="2118838070" sldId="298"/>
        </pc:sldMkLst>
        <pc:spChg chg="add del mod">
          <ac:chgData name="Vaibhav Singhal" userId="3048caf45d48f2bb" providerId="LiveId" clId="{B0673A3C-127D-4841-9ED8-10E3B83D488F}" dt="2025-01-15T07:01:53.836" v="46"/>
          <ac:spMkLst>
            <pc:docMk/>
            <pc:sldMk cId="2118838070" sldId="298"/>
            <ac:spMk id="2" creationId="{074BE57A-0E75-8B8D-F655-751D26C1428F}"/>
          </ac:spMkLst>
        </pc:spChg>
        <pc:spChg chg="add del mod">
          <ac:chgData name="Vaibhav Singhal" userId="3048caf45d48f2bb" providerId="LiveId" clId="{B0673A3C-127D-4841-9ED8-10E3B83D488F}" dt="2025-01-15T07:06:46.179" v="127"/>
          <ac:spMkLst>
            <pc:docMk/>
            <pc:sldMk cId="2118838070" sldId="298"/>
            <ac:spMk id="3" creationId="{659E9AEA-4B76-3315-C599-8DEF2684163C}"/>
          </ac:spMkLst>
        </pc:spChg>
        <pc:spChg chg="add del mod">
          <ac:chgData name="Vaibhav Singhal" userId="3048caf45d48f2bb" providerId="LiveId" clId="{B0673A3C-127D-4841-9ED8-10E3B83D488F}" dt="2025-01-15T07:06:46.180" v="129"/>
          <ac:spMkLst>
            <pc:docMk/>
            <pc:sldMk cId="2118838070" sldId="298"/>
            <ac:spMk id="5" creationId="{D695D248-C83E-8A61-B569-AB2C07AE2373}"/>
          </ac:spMkLst>
        </pc:spChg>
        <pc:spChg chg="mod">
          <ac:chgData name="Vaibhav Singhal" userId="3048caf45d48f2bb" providerId="LiveId" clId="{B0673A3C-127D-4841-9ED8-10E3B83D488F}" dt="2025-01-15T07:06:25.322" v="125"/>
          <ac:spMkLst>
            <pc:docMk/>
            <pc:sldMk cId="2118838070" sldId="298"/>
            <ac:spMk id="6" creationId="{79B7FA92-8656-684B-7EDF-F05AD8D92450}"/>
          </ac:spMkLst>
        </pc:spChg>
      </pc:sldChg>
      <pc:sldChg chg="add">
        <pc:chgData name="Vaibhav Singhal" userId="3048caf45d48f2bb" providerId="LiveId" clId="{B0673A3C-127D-4841-9ED8-10E3B83D488F}" dt="2025-01-15T07:27:26.636" v="130"/>
        <pc:sldMkLst>
          <pc:docMk/>
          <pc:sldMk cId="482849194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7738A0-2D24-6FD7-72BE-6EA6EECC734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19955-8AA4-5232-B740-BABB9323021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1967D4-2A63-437D-B067-1AB2B59B6FC1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107B7-FC88-7FF9-392C-0ED8CAA7738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D29BC5-31C5-CA65-5CDF-D7A06AF4BD8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3B11E-60EF-4F63-91C2-6E0CA7D3E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600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720D8-5897-4589-82E2-66D926CF506A}" type="datetimeFigureOut">
              <a:rPr lang="en-IN" smtClean="0"/>
              <a:t>16-01-2025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0346C-5DF1-45C1-96A9-E6F307AC40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2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635250" cy="749300"/>
          </a:xfrm>
          <a:custGeom>
            <a:avLst/>
            <a:gdLst/>
            <a:ahLst/>
            <a:cxnLst/>
            <a:rect l="l" t="t" r="r" b="b"/>
            <a:pathLst>
              <a:path w="2635250" h="749300">
                <a:moveTo>
                  <a:pt x="2634895" y="0"/>
                </a:moveTo>
                <a:lnTo>
                  <a:pt x="0" y="0"/>
                </a:lnTo>
                <a:lnTo>
                  <a:pt x="0" y="749191"/>
                </a:lnTo>
                <a:lnTo>
                  <a:pt x="2096009" y="749191"/>
                </a:lnTo>
                <a:lnTo>
                  <a:pt x="2634895" y="0"/>
                </a:lnTo>
                <a:close/>
              </a:path>
            </a:pathLst>
          </a:custGeom>
          <a:solidFill>
            <a:srgbClr val="0D2A3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412806" cy="131744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96064" y="4966284"/>
            <a:ext cx="4311970" cy="1133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5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1250" y="10567782"/>
            <a:ext cx="513080" cy="6076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4490"/>
              </a:lnSpc>
            </a:pPr>
            <a:r>
              <a:rPr spc="575" dirty="0"/>
              <a:t>0</a:t>
            </a:r>
            <a:r>
              <a:rPr spc="-545" dirty="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034072"/>
            <a:ext cx="8265507" cy="253261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10564265"/>
            <a:ext cx="20104100" cy="882015"/>
            <a:chOff x="0" y="10427105"/>
            <a:chExt cx="20104100" cy="8820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8587" y="10427105"/>
              <a:ext cx="18735513" cy="8814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10427105"/>
              <a:ext cx="1530350" cy="882015"/>
            </a:xfrm>
            <a:custGeom>
              <a:avLst/>
              <a:gdLst/>
              <a:ahLst/>
              <a:cxnLst/>
              <a:rect l="l" t="t" r="r" b="b"/>
              <a:pathLst>
                <a:path w="1530350" h="882015">
                  <a:moveTo>
                    <a:pt x="895974" y="0"/>
                  </a:moveTo>
                  <a:lnTo>
                    <a:pt x="0" y="0"/>
                  </a:lnTo>
                  <a:lnTo>
                    <a:pt x="0" y="881450"/>
                  </a:lnTo>
                  <a:lnTo>
                    <a:pt x="1529998" y="881450"/>
                  </a:lnTo>
                  <a:lnTo>
                    <a:pt x="895974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7064" y="1485300"/>
            <a:ext cx="6586586" cy="764568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5745"/>
              </a:lnSpc>
              <a:spcBef>
                <a:spcPts val="140"/>
              </a:spcBef>
            </a:pPr>
            <a:r>
              <a:rPr lang="en-US" sz="6600" dirty="0">
                <a:latin typeface="Times New Roman" panose="02020603050405020304" pitchFamily="18" charset="0"/>
                <a:ea typeface="Roboto Medium" panose="02000000000000000000" pitchFamily="2" charset="0"/>
                <a:cs typeface="Times New Roman" panose="02020603050405020304" pitchFamily="18" charset="0"/>
              </a:rPr>
              <a:t>SQL Part 7</a:t>
            </a:r>
            <a:endParaRPr sz="6600" dirty="0">
              <a:latin typeface="Times New Roman" panose="02020603050405020304" pitchFamily="18" charset="0"/>
              <a:ea typeface="Roboto Medium" panose="020000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271249" y="10567782"/>
            <a:ext cx="998471" cy="5770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490"/>
              </a:lnSpc>
            </a:pPr>
            <a:r>
              <a:rPr spc="57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0</a:t>
            </a:r>
            <a:r>
              <a:rPr spc="-545" dirty="0">
                <a:latin typeface="Roboto" panose="02000000000000000000" pitchFamily="2" charset="0"/>
                <a:ea typeface="Roboto" panose="02000000000000000000" pitchFamily="2" charset="0"/>
                <a:cs typeface="Calibri" panose="020F0502020204030204" pitchFamily="34" charset="0"/>
              </a:rPr>
              <a:t>1</a:t>
            </a:r>
          </a:p>
        </p:txBody>
      </p:sp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FCEB63D-4D9D-4854-AA24-920757E7F3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429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C4066-2D2B-0201-7190-66168BF40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FD13E19-EDBA-4031-E92C-D68242BE9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237B72-CCBD-743C-F47C-E7F695359BD3}"/>
              </a:ext>
            </a:extLst>
          </p:cNvPr>
          <p:cNvSpPr txBox="1"/>
          <p:nvPr/>
        </p:nvSpPr>
        <p:spPr>
          <a:xfrm>
            <a:off x="1365250" y="2238355"/>
            <a:ext cx="168402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UNBOUNDED PRECEDING AND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UNBOUNDED PRECEDING AND CURRENT 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CURRENT ROW AND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N PRECEDING AND N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N PRECEDING AND CURRENT 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BETWEEN CURRENT ROW AND N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4730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ECC5D-B579-CA28-5872-208503BCA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62E3289-52CE-A390-E66F-BBDFF1B8BB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408886-1D8F-1F31-A477-6D62EE9506F3}"/>
              </a:ext>
            </a:extLst>
          </p:cNvPr>
          <p:cNvSpPr txBox="1"/>
          <p:nvPr/>
        </p:nvSpPr>
        <p:spPr>
          <a:xfrm>
            <a:off x="2012950" y="1387475"/>
            <a:ext cx="182499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UNBOUNDED PRECEDING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UNBOUNDED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N PRECEDING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ROWS N FOLLOWING</a:t>
            </a:r>
          </a:p>
        </p:txBody>
      </p:sp>
    </p:spTree>
    <p:extLst>
      <p:ext uri="{BB962C8B-B14F-4D97-AF65-F5344CB8AC3E}">
        <p14:creationId xmlns:p14="http://schemas.microsoft.com/office/powerpoint/2010/main" val="645880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7291F-123A-E44B-5BB8-D19C59974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9F29835E-61FC-6690-ADE6-8AB4DDC8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7DEDD5-59DA-E752-9707-BAE231F0745D}"/>
              </a:ext>
            </a:extLst>
          </p:cNvPr>
          <p:cNvSpPr txBox="1"/>
          <p:nvPr/>
        </p:nvSpPr>
        <p:spPr>
          <a:xfrm>
            <a:off x="2012950" y="1387475"/>
            <a:ext cx="171831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total salary of all employees in each department and salaries should be in increasing order within department?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cumulative salary (running total) of employees in each department, ordered by salary?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forward-looking cumulative salary for employees in each department?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sz="3600" dirty="0"/>
              <a:t>What is the average salary of employees within a 1-row range (1 preceding and 1 following) for each department?</a:t>
            </a: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9539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3" name="object 3"/>
            <p:cNvSpPr/>
            <p:nvPr/>
          </p:nvSpPr>
          <p:spPr>
            <a:xfrm>
              <a:off x="18413680" y="442918"/>
              <a:ext cx="1267460" cy="633730"/>
            </a:xfrm>
            <a:custGeom>
              <a:avLst/>
              <a:gdLst/>
              <a:ahLst/>
              <a:cxnLst/>
              <a:rect l="l" t="t" r="r" b="b"/>
              <a:pathLst>
                <a:path w="1267459" h="633730">
                  <a:moveTo>
                    <a:pt x="1266348" y="292242"/>
                  </a:moveTo>
                  <a:lnTo>
                    <a:pt x="942" y="292242"/>
                  </a:lnTo>
                  <a:lnTo>
                    <a:pt x="314" y="300409"/>
                  </a:lnTo>
                  <a:lnTo>
                    <a:pt x="0" y="308576"/>
                  </a:lnTo>
                  <a:lnTo>
                    <a:pt x="0" y="316744"/>
                  </a:lnTo>
                  <a:lnTo>
                    <a:pt x="4682" y="371343"/>
                  </a:lnTo>
                  <a:lnTo>
                    <a:pt x="22515" y="434218"/>
                  </a:lnTo>
                  <a:lnTo>
                    <a:pt x="43088" y="476333"/>
                  </a:lnTo>
                  <a:lnTo>
                    <a:pt x="69425" y="514668"/>
                  </a:lnTo>
                  <a:lnTo>
                    <a:pt x="100962" y="548656"/>
                  </a:lnTo>
                  <a:lnTo>
                    <a:pt x="137133" y="577733"/>
                  </a:lnTo>
                  <a:lnTo>
                    <a:pt x="177372" y="601332"/>
                  </a:lnTo>
                  <a:lnTo>
                    <a:pt x="221115" y="618889"/>
                  </a:lnTo>
                  <a:lnTo>
                    <a:pt x="267795" y="629838"/>
                  </a:lnTo>
                  <a:lnTo>
                    <a:pt x="316848" y="633614"/>
                  </a:lnTo>
                  <a:lnTo>
                    <a:pt x="365902" y="629838"/>
                  </a:lnTo>
                  <a:lnTo>
                    <a:pt x="412592" y="618889"/>
                  </a:lnTo>
                  <a:lnTo>
                    <a:pt x="456228" y="601399"/>
                  </a:lnTo>
                  <a:lnTo>
                    <a:pt x="496443" y="577845"/>
                  </a:lnTo>
                  <a:lnTo>
                    <a:pt x="532596" y="548823"/>
                  </a:lnTo>
                  <a:lnTo>
                    <a:pt x="316848" y="525879"/>
                  </a:lnTo>
                  <a:lnTo>
                    <a:pt x="264636" y="519307"/>
                  </a:lnTo>
                  <a:lnTo>
                    <a:pt x="217268" y="500685"/>
                  </a:lnTo>
                  <a:lnTo>
                    <a:pt x="176374" y="471650"/>
                  </a:lnTo>
                  <a:lnTo>
                    <a:pt x="143581" y="433838"/>
                  </a:lnTo>
                  <a:lnTo>
                    <a:pt x="120519" y="388888"/>
                  </a:lnTo>
                  <a:lnTo>
                    <a:pt x="1259019" y="388888"/>
                  </a:lnTo>
                  <a:lnTo>
                    <a:pt x="1262608" y="371343"/>
                  </a:lnTo>
                  <a:lnTo>
                    <a:pt x="1265197" y="353444"/>
                  </a:lnTo>
                  <a:lnTo>
                    <a:pt x="1266764" y="335231"/>
                  </a:lnTo>
                  <a:lnTo>
                    <a:pt x="1267291" y="316744"/>
                  </a:lnTo>
                  <a:lnTo>
                    <a:pt x="1267291" y="308576"/>
                  </a:lnTo>
                  <a:lnTo>
                    <a:pt x="1266977" y="300409"/>
                  </a:lnTo>
                  <a:lnTo>
                    <a:pt x="1266348" y="292242"/>
                  </a:lnTo>
                  <a:close/>
                </a:path>
                <a:path w="1267459" h="633730">
                  <a:moveTo>
                    <a:pt x="754328" y="389307"/>
                  </a:moveTo>
                  <a:lnTo>
                    <a:pt x="641969" y="389307"/>
                  </a:lnTo>
                  <a:lnTo>
                    <a:pt x="656271" y="434573"/>
                  </a:lnTo>
                  <a:lnTo>
                    <a:pt x="676881" y="476623"/>
                  </a:lnTo>
                  <a:lnTo>
                    <a:pt x="703236" y="514894"/>
                  </a:lnTo>
                  <a:lnTo>
                    <a:pt x="734772" y="548823"/>
                  </a:lnTo>
                  <a:lnTo>
                    <a:pt x="770925" y="577845"/>
                  </a:lnTo>
                  <a:lnTo>
                    <a:pt x="811132" y="601399"/>
                  </a:lnTo>
                  <a:lnTo>
                    <a:pt x="854830" y="618921"/>
                  </a:lnTo>
                  <a:lnTo>
                    <a:pt x="901454" y="629847"/>
                  </a:lnTo>
                  <a:lnTo>
                    <a:pt x="950442" y="633614"/>
                  </a:lnTo>
                  <a:lnTo>
                    <a:pt x="999526" y="629838"/>
                  </a:lnTo>
                  <a:lnTo>
                    <a:pt x="1046230" y="618889"/>
                  </a:lnTo>
                  <a:lnTo>
                    <a:pt x="1089988" y="601332"/>
                  </a:lnTo>
                  <a:lnTo>
                    <a:pt x="1130235" y="577733"/>
                  </a:lnTo>
                  <a:lnTo>
                    <a:pt x="1166406" y="548656"/>
                  </a:lnTo>
                  <a:lnTo>
                    <a:pt x="1187535" y="525879"/>
                  </a:lnTo>
                  <a:lnTo>
                    <a:pt x="950442" y="525879"/>
                  </a:lnTo>
                  <a:lnTo>
                    <a:pt x="898269" y="519307"/>
                  </a:lnTo>
                  <a:lnTo>
                    <a:pt x="850906" y="500685"/>
                  </a:lnTo>
                  <a:lnTo>
                    <a:pt x="809997" y="471650"/>
                  </a:lnTo>
                  <a:lnTo>
                    <a:pt x="777185" y="433838"/>
                  </a:lnTo>
                  <a:lnTo>
                    <a:pt x="754328" y="389307"/>
                  </a:lnTo>
                  <a:close/>
                </a:path>
                <a:path w="1267459" h="633730">
                  <a:moveTo>
                    <a:pt x="754113" y="388888"/>
                  </a:moveTo>
                  <a:lnTo>
                    <a:pt x="513178" y="388888"/>
                  </a:lnTo>
                  <a:lnTo>
                    <a:pt x="490116" y="433838"/>
                  </a:lnTo>
                  <a:lnTo>
                    <a:pt x="457323" y="471650"/>
                  </a:lnTo>
                  <a:lnTo>
                    <a:pt x="416429" y="500685"/>
                  </a:lnTo>
                  <a:lnTo>
                    <a:pt x="369061" y="519307"/>
                  </a:lnTo>
                  <a:lnTo>
                    <a:pt x="316848" y="525879"/>
                  </a:lnTo>
                  <a:lnTo>
                    <a:pt x="553917" y="525879"/>
                  </a:lnTo>
                  <a:lnTo>
                    <a:pt x="564124" y="514894"/>
                  </a:lnTo>
                  <a:lnTo>
                    <a:pt x="590463" y="476623"/>
                  </a:lnTo>
                  <a:lnTo>
                    <a:pt x="611050" y="434573"/>
                  </a:lnTo>
                  <a:lnTo>
                    <a:pt x="625321" y="389307"/>
                  </a:lnTo>
                  <a:lnTo>
                    <a:pt x="754328" y="389307"/>
                  </a:lnTo>
                  <a:lnTo>
                    <a:pt x="754113" y="388888"/>
                  </a:lnTo>
                  <a:close/>
                </a:path>
                <a:path w="1267459" h="633730">
                  <a:moveTo>
                    <a:pt x="1259019" y="388888"/>
                  </a:moveTo>
                  <a:lnTo>
                    <a:pt x="1146771" y="388888"/>
                  </a:lnTo>
                  <a:lnTo>
                    <a:pt x="1123749" y="433838"/>
                  </a:lnTo>
                  <a:lnTo>
                    <a:pt x="1090962" y="471650"/>
                  </a:lnTo>
                  <a:lnTo>
                    <a:pt x="1050053" y="500685"/>
                  </a:lnTo>
                  <a:lnTo>
                    <a:pt x="1002665" y="519307"/>
                  </a:lnTo>
                  <a:lnTo>
                    <a:pt x="950442" y="525879"/>
                  </a:lnTo>
                  <a:lnTo>
                    <a:pt x="1187535" y="525879"/>
                  </a:lnTo>
                  <a:lnTo>
                    <a:pt x="1197935" y="514668"/>
                  </a:lnTo>
                  <a:lnTo>
                    <a:pt x="1224257" y="476333"/>
                  </a:lnTo>
                  <a:lnTo>
                    <a:pt x="1244807" y="434218"/>
                  </a:lnTo>
                  <a:lnTo>
                    <a:pt x="1259019" y="388888"/>
                  </a:lnTo>
                  <a:close/>
                </a:path>
                <a:path w="1267459" h="633730">
                  <a:moveTo>
                    <a:pt x="553878" y="107640"/>
                  </a:moveTo>
                  <a:lnTo>
                    <a:pt x="316848" y="107640"/>
                  </a:lnTo>
                  <a:lnTo>
                    <a:pt x="361479" y="112415"/>
                  </a:lnTo>
                  <a:lnTo>
                    <a:pt x="402796" y="126068"/>
                  </a:lnTo>
                  <a:lnTo>
                    <a:pt x="439795" y="147591"/>
                  </a:lnTo>
                  <a:lnTo>
                    <a:pt x="471468" y="175978"/>
                  </a:lnTo>
                  <a:lnTo>
                    <a:pt x="496812" y="210220"/>
                  </a:lnTo>
                  <a:lnTo>
                    <a:pt x="514820" y="249310"/>
                  </a:lnTo>
                  <a:lnTo>
                    <a:pt x="524486" y="292242"/>
                  </a:lnTo>
                  <a:lnTo>
                    <a:pt x="632755" y="292242"/>
                  </a:lnTo>
                  <a:lnTo>
                    <a:pt x="625385" y="244341"/>
                  </a:lnTo>
                  <a:lnTo>
                    <a:pt x="611129" y="199084"/>
                  </a:lnTo>
                  <a:lnTo>
                    <a:pt x="590550" y="157036"/>
                  </a:lnTo>
                  <a:lnTo>
                    <a:pt x="564212" y="118762"/>
                  </a:lnTo>
                  <a:lnTo>
                    <a:pt x="553878" y="107640"/>
                  </a:lnTo>
                  <a:close/>
                </a:path>
                <a:path w="1267459" h="633730">
                  <a:moveTo>
                    <a:pt x="950442" y="0"/>
                  </a:moveTo>
                  <a:lnTo>
                    <a:pt x="901428" y="3769"/>
                  </a:lnTo>
                  <a:lnTo>
                    <a:pt x="854782" y="14701"/>
                  </a:lnTo>
                  <a:lnTo>
                    <a:pt x="811068" y="32232"/>
                  </a:lnTo>
                  <a:lnTo>
                    <a:pt x="770848" y="55795"/>
                  </a:lnTo>
                  <a:lnTo>
                    <a:pt x="734689" y="84827"/>
                  </a:lnTo>
                  <a:lnTo>
                    <a:pt x="703154" y="118762"/>
                  </a:lnTo>
                  <a:lnTo>
                    <a:pt x="676807" y="157036"/>
                  </a:lnTo>
                  <a:lnTo>
                    <a:pt x="656212" y="199084"/>
                  </a:lnTo>
                  <a:lnTo>
                    <a:pt x="641933" y="244341"/>
                  </a:lnTo>
                  <a:lnTo>
                    <a:pt x="634535" y="292242"/>
                  </a:lnTo>
                  <a:lnTo>
                    <a:pt x="742804" y="292242"/>
                  </a:lnTo>
                  <a:lnTo>
                    <a:pt x="752509" y="249310"/>
                  </a:lnTo>
                  <a:lnTo>
                    <a:pt x="770542" y="210220"/>
                  </a:lnTo>
                  <a:lnTo>
                    <a:pt x="795899" y="175978"/>
                  </a:lnTo>
                  <a:lnTo>
                    <a:pt x="827572" y="147591"/>
                  </a:lnTo>
                  <a:lnTo>
                    <a:pt x="864558" y="126068"/>
                  </a:lnTo>
                  <a:lnTo>
                    <a:pt x="905850" y="112415"/>
                  </a:lnTo>
                  <a:lnTo>
                    <a:pt x="950442" y="107640"/>
                  </a:lnTo>
                  <a:lnTo>
                    <a:pt x="1184161" y="107640"/>
                  </a:lnTo>
                  <a:lnTo>
                    <a:pt x="1186456" y="105337"/>
                  </a:lnTo>
                  <a:lnTo>
                    <a:pt x="1148631" y="69533"/>
                  </a:lnTo>
                  <a:lnTo>
                    <a:pt x="1105309" y="40303"/>
                  </a:lnTo>
                  <a:lnTo>
                    <a:pt x="1057297" y="18442"/>
                  </a:lnTo>
                  <a:lnTo>
                    <a:pt x="1005405" y="4742"/>
                  </a:lnTo>
                  <a:lnTo>
                    <a:pt x="950442" y="0"/>
                  </a:lnTo>
                  <a:close/>
                </a:path>
                <a:path w="1267459" h="633730">
                  <a:moveTo>
                    <a:pt x="316848" y="0"/>
                  </a:moveTo>
                  <a:lnTo>
                    <a:pt x="261896" y="4742"/>
                  </a:lnTo>
                  <a:lnTo>
                    <a:pt x="210030" y="18442"/>
                  </a:lnTo>
                  <a:lnTo>
                    <a:pt x="162049" y="40303"/>
                  </a:lnTo>
                  <a:lnTo>
                    <a:pt x="118753" y="69533"/>
                  </a:lnTo>
                  <a:lnTo>
                    <a:pt x="80939" y="105337"/>
                  </a:lnTo>
                  <a:lnTo>
                    <a:pt x="157063" y="181879"/>
                  </a:lnTo>
                  <a:lnTo>
                    <a:pt x="189230" y="151152"/>
                  </a:lnTo>
                  <a:lnTo>
                    <a:pt x="227336" y="127757"/>
                  </a:lnTo>
                  <a:lnTo>
                    <a:pt x="270251" y="112864"/>
                  </a:lnTo>
                  <a:lnTo>
                    <a:pt x="316848" y="107640"/>
                  </a:lnTo>
                  <a:lnTo>
                    <a:pt x="553878" y="107640"/>
                  </a:lnTo>
                  <a:lnTo>
                    <a:pt x="532680" y="84827"/>
                  </a:lnTo>
                  <a:lnTo>
                    <a:pt x="496517" y="55795"/>
                  </a:lnTo>
                  <a:lnTo>
                    <a:pt x="456289" y="32232"/>
                  </a:lnTo>
                  <a:lnTo>
                    <a:pt x="412558" y="14701"/>
                  </a:lnTo>
                  <a:lnTo>
                    <a:pt x="365890" y="3769"/>
                  </a:lnTo>
                  <a:lnTo>
                    <a:pt x="316848" y="0"/>
                  </a:lnTo>
                  <a:close/>
                </a:path>
                <a:path w="1267459" h="633730">
                  <a:moveTo>
                    <a:pt x="1184161" y="107640"/>
                  </a:moveTo>
                  <a:lnTo>
                    <a:pt x="950442" y="107640"/>
                  </a:lnTo>
                  <a:lnTo>
                    <a:pt x="997054" y="112864"/>
                  </a:lnTo>
                  <a:lnTo>
                    <a:pt x="1039994" y="127757"/>
                  </a:lnTo>
                  <a:lnTo>
                    <a:pt x="1078105" y="151152"/>
                  </a:lnTo>
                  <a:lnTo>
                    <a:pt x="1110227" y="181879"/>
                  </a:lnTo>
                  <a:lnTo>
                    <a:pt x="1184161" y="107640"/>
                  </a:lnTo>
                  <a:close/>
                </a:path>
              </a:pathLst>
            </a:custGeom>
            <a:solidFill>
              <a:srgbClr val="298E4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099" cy="11308556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96064" y="4966284"/>
            <a:ext cx="4303395" cy="11334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>
                <a:latin typeface="Roboto" panose="02000000000000000000" pitchFamily="2" charset="0"/>
                <a:ea typeface="Roboto" panose="02000000000000000000" pitchFamily="2" charset="0"/>
              </a:rPr>
              <a:t>Thank you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sp>
          <p:nvSpPr>
            <p:cNvPr id="7" name="object 7"/>
            <p:cNvSpPr/>
            <p:nvPr/>
          </p:nvSpPr>
          <p:spPr>
            <a:xfrm>
              <a:off x="0" y="9578755"/>
              <a:ext cx="5016500" cy="1730375"/>
            </a:xfrm>
            <a:custGeom>
              <a:avLst/>
              <a:gdLst/>
              <a:ahLst/>
              <a:cxnLst/>
              <a:rect l="l" t="t" r="r" b="b"/>
              <a:pathLst>
                <a:path w="5016500" h="1730375">
                  <a:moveTo>
                    <a:pt x="3772262" y="0"/>
                  </a:moveTo>
                  <a:lnTo>
                    <a:pt x="0" y="0"/>
                  </a:lnTo>
                  <a:lnTo>
                    <a:pt x="0" y="1729800"/>
                  </a:lnTo>
                  <a:lnTo>
                    <a:pt x="5016495" y="1729800"/>
                  </a:lnTo>
                  <a:lnTo>
                    <a:pt x="3772262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833365"/>
              <a:ext cx="6165215" cy="1475740"/>
            </a:xfrm>
            <a:custGeom>
              <a:avLst/>
              <a:gdLst/>
              <a:ahLst/>
              <a:cxnLst/>
              <a:rect l="l" t="t" r="r" b="b"/>
              <a:pathLst>
                <a:path w="6165215" h="1475740">
                  <a:moveTo>
                    <a:pt x="5103886" y="0"/>
                  </a:moveTo>
                  <a:lnTo>
                    <a:pt x="0" y="0"/>
                  </a:lnTo>
                  <a:lnTo>
                    <a:pt x="0" y="1475190"/>
                  </a:lnTo>
                  <a:lnTo>
                    <a:pt x="6164979" y="1475190"/>
                  </a:lnTo>
                  <a:lnTo>
                    <a:pt x="51038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543148" y="0"/>
              <a:ext cx="4561205" cy="3578225"/>
            </a:xfrm>
            <a:custGeom>
              <a:avLst/>
              <a:gdLst/>
              <a:ahLst/>
              <a:cxnLst/>
              <a:rect l="l" t="t" r="r" b="b"/>
              <a:pathLst>
                <a:path w="4561205" h="3578225">
                  <a:moveTo>
                    <a:pt x="4560950" y="0"/>
                  </a:moveTo>
                  <a:lnTo>
                    <a:pt x="0" y="0"/>
                  </a:lnTo>
                  <a:lnTo>
                    <a:pt x="2573367" y="3577639"/>
                  </a:lnTo>
                  <a:lnTo>
                    <a:pt x="4560950" y="3577639"/>
                  </a:lnTo>
                  <a:lnTo>
                    <a:pt x="4560950" y="0"/>
                  </a:lnTo>
                  <a:close/>
                </a:path>
              </a:pathLst>
            </a:custGeom>
            <a:solidFill>
              <a:srgbClr val="0D2A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638038" y="0"/>
              <a:ext cx="5466080" cy="3068955"/>
            </a:xfrm>
            <a:custGeom>
              <a:avLst/>
              <a:gdLst/>
              <a:ahLst/>
              <a:cxnLst/>
              <a:rect l="l" t="t" r="r" b="b"/>
              <a:pathLst>
                <a:path w="5466080" h="3068955">
                  <a:moveTo>
                    <a:pt x="5466061" y="0"/>
                  </a:moveTo>
                  <a:lnTo>
                    <a:pt x="0" y="0"/>
                  </a:lnTo>
                  <a:lnTo>
                    <a:pt x="2207102" y="3068430"/>
                  </a:lnTo>
                  <a:lnTo>
                    <a:pt x="5466061" y="3068430"/>
                  </a:lnTo>
                  <a:lnTo>
                    <a:pt x="54660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52FEDC9-1A39-4728-BA80-A508B3610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41FAA-6FFC-D226-022C-F02930EF3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7FA248F-7E99-268F-BB88-E84474CE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467ACDF-7F1C-07E9-F901-CD0A64C07616}"/>
              </a:ext>
            </a:extLst>
          </p:cNvPr>
          <p:cNvSpPr/>
          <p:nvPr/>
        </p:nvSpPr>
        <p:spPr>
          <a:xfrm>
            <a:off x="2127250" y="1387475"/>
            <a:ext cx="16002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Compare </a:t>
            </a:r>
            <a:r>
              <a:rPr kumimoji="0" lang="en-IN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avg</a:t>
            </a:r>
            <a:r>
              <a:rPr kumimoji="0" lang="en-IN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salary with each employee’s salary 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IN" altLang="en-US" sz="3600" b="1" dirty="0"/>
              <a:t>Compare </a:t>
            </a:r>
            <a:r>
              <a:rPr lang="en-IN" altLang="en-US" sz="3600" b="1" dirty="0" err="1"/>
              <a:t>avg</a:t>
            </a:r>
            <a:r>
              <a:rPr lang="en-IN" altLang="en-US" sz="3600" b="1" dirty="0"/>
              <a:t> salary of each country with each of its employee.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IN" altLang="en-US" sz="3600" b="1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altLang="en-US" sz="3600" b="1" dirty="0"/>
              <a:t>(employee salary – </a:t>
            </a:r>
            <a:r>
              <a:rPr lang="en-IN" altLang="en-US" sz="3600" b="1" dirty="0" err="1"/>
              <a:t>avg</a:t>
            </a:r>
            <a:r>
              <a:rPr lang="en-IN" altLang="en-US" sz="3600" b="1" dirty="0"/>
              <a:t> salary)</a:t>
            </a:r>
            <a:endParaRPr kumimoji="0" lang="en-IN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6328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72C30-0ADC-753C-2C12-6FAA8B7CD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2B0111B-0923-C681-A01E-7C935A06A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964FE6-F78E-3575-807A-77C4027F6252}"/>
              </a:ext>
            </a:extLst>
          </p:cNvPr>
          <p:cNvSpPr/>
          <p:nvPr/>
        </p:nvSpPr>
        <p:spPr>
          <a:xfrm>
            <a:off x="2127250" y="1387475"/>
            <a:ext cx="1600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Window Functions</a:t>
            </a:r>
          </a:p>
          <a:p>
            <a:endParaRPr lang="en-US" sz="3600" b="1" dirty="0"/>
          </a:p>
          <a:p>
            <a:r>
              <a:rPr lang="en-US" sz="3600" dirty="0"/>
              <a:t>Window functions are SQL functions that perform calculations across a set of table rows related to the current row.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D0287-5919-30A5-A3EC-CD9E06944B9B}"/>
              </a:ext>
            </a:extLst>
          </p:cNvPr>
          <p:cNvSpPr txBox="1"/>
          <p:nvPr/>
        </p:nvSpPr>
        <p:spPr>
          <a:xfrm>
            <a:off x="1955053" y="4265098"/>
            <a:ext cx="15468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Syntax</a:t>
            </a:r>
          </a:p>
          <a:p>
            <a:r>
              <a:rPr lang="en-IN" sz="3600" dirty="0" err="1"/>
              <a:t>function_name</a:t>
            </a:r>
            <a:r>
              <a:rPr lang="en-IN" sz="3600" dirty="0"/>
              <a:t>(expression) OVER ([PARTITION BY column] [ORDER BY column])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function_name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specific window function (e.g., ROW_NUMBER, RANK, SUM).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Defines the window or subset of data for the calculation.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PARTITION BY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Divides the data into partitions (optional).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BY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Specifies the order of rows within each partition (optional).</a:t>
            </a:r>
          </a:p>
          <a:p>
            <a:endParaRPr lang="en-IN" sz="3600" dirty="0"/>
          </a:p>
          <a:p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739838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C05EA-E54A-DB0D-5AA1-41F0468CC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A0A4C43-5499-185A-0A95-09A3B632C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1F9E76-B050-007B-1F40-381FB33706A4}"/>
              </a:ext>
            </a:extLst>
          </p:cNvPr>
          <p:cNvSpPr/>
          <p:nvPr/>
        </p:nvSpPr>
        <p:spPr>
          <a:xfrm>
            <a:off x="2127250" y="1387475"/>
            <a:ext cx="174495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IN" altLang="en-US" sz="3600" b="1" dirty="0"/>
              <a:t>Average  salary of the country </a:t>
            </a:r>
          </a:p>
          <a:p>
            <a:pPr marL="742950" indent="-7429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IN" altLang="en-US" sz="3600" b="1" dirty="0"/>
              <a:t>Average  salary of the country using window function </a:t>
            </a:r>
          </a:p>
          <a:p>
            <a:pPr marL="742950" indent="-74295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IN" altLang="en-US" sz="3600" b="1" dirty="0"/>
              <a:t>Average  salary of the country using window function and sort salaries within country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600" dirty="0"/>
              <a:t>Default Window Frame if we use order by inside window function</a:t>
            </a: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Rows BETWEEN UNBOUNDED PRECEDING AND CURRENT ROW</a:t>
            </a:r>
          </a:p>
        </p:txBody>
      </p:sp>
    </p:spTree>
    <p:extLst>
      <p:ext uri="{BB962C8B-B14F-4D97-AF65-F5344CB8AC3E}">
        <p14:creationId xmlns:p14="http://schemas.microsoft.com/office/powerpoint/2010/main" val="3516363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B8C18-4ED8-90A5-BCDA-75315A3C4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3A0860C-1CC9-9196-8D71-2D8DC0B5C7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B7FA92-8656-684B-7EDF-F05AD8D92450}"/>
              </a:ext>
            </a:extLst>
          </p:cNvPr>
          <p:cNvSpPr/>
          <p:nvPr/>
        </p:nvSpPr>
        <p:spPr>
          <a:xfrm>
            <a:off x="2127250" y="1387475"/>
            <a:ext cx="16002000" cy="10064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Common Window Functions: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600" b="1" dirty="0"/>
              <a:t>1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Aggregate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SUM(), AVG(), MIN(), MAX(), count()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/>
              <a:t>Use case: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</a:t>
            </a:r>
            <a:r>
              <a:rPr lang="en-US" sz="3600" dirty="0"/>
              <a:t>Cumulative Sums and Running Totals, </a:t>
            </a:r>
            <a:r>
              <a:rPr lang="en-IN" sz="3600" dirty="0"/>
              <a:t>Moving Averages</a:t>
            </a:r>
            <a:r>
              <a:rPr lang="en-US" sz="360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600" dirty="0"/>
              <a:t>2.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Ranking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ROW_NUMBER()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RANK()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DENSE_RANK()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Nile(n)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Value Functions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LAG()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FIRST_VALUE(), LAST_VALUE()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11883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DAFF3-0127-0B44-4F5C-9D1EA5315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CE23C328-E556-9919-3942-76513E8B1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89E699-E972-B4FC-2E51-7E813F1CB392}"/>
              </a:ext>
            </a:extLst>
          </p:cNvPr>
          <p:cNvSpPr/>
          <p:nvPr/>
        </p:nvSpPr>
        <p:spPr>
          <a:xfrm>
            <a:off x="2127250" y="1387475"/>
            <a:ext cx="174495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Show each employee’s name, salary , department and the total salary of their department.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Count the number of employees in each department.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Display the minimum salary in each department alongside each employee.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sz="3600" dirty="0"/>
              <a:t>Display the maximum salary in each department alongside each employee.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01312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B0B6D-9670-8FCA-1957-22A708E61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8698863-7C7F-015E-0B6E-4580B59849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7595109-A789-F87A-261D-6FF5A48E6341}"/>
              </a:ext>
            </a:extLst>
          </p:cNvPr>
          <p:cNvSpPr/>
          <p:nvPr/>
        </p:nvSpPr>
        <p:spPr>
          <a:xfrm>
            <a:off x="1822450" y="1387475"/>
            <a:ext cx="1744956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5. Assign a unique number to employees within each department, ordered by salary.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6. Rank employees within each department by their age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7. Assign dense ranks to employees within each department by their salary.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8. Divide employees into 2 buckets (groups) within each department based on their salary.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089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5A437-6D7C-EB44-8792-92B507C6F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6DD3F1C-4F62-4EC5-398E-339F253CB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2D1F9C-C549-6BD1-A49A-3B7EB1D6BB54}"/>
              </a:ext>
            </a:extLst>
          </p:cNvPr>
          <p:cNvSpPr/>
          <p:nvPr/>
        </p:nvSpPr>
        <p:spPr>
          <a:xfrm>
            <a:off x="2127250" y="1387475"/>
            <a:ext cx="174495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9. Determine each employee's salary and identify the salary of the employee earning just below them.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10. Determine each employee's salary and identify the salary of the employee earning just above them.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11. Display the smallest salary in each department.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12. Displays the highest salary in each department.</a:t>
            </a:r>
          </a:p>
          <a:p>
            <a:pPr marL="742950" marR="0" lvl="0" indent="-7429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81794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E57D9-1D2A-28A9-FDE7-11D4E0C69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2C93A30-B9EA-A0FF-5DD5-54438D3FC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3654" y="396875"/>
            <a:ext cx="1203158" cy="609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045094-810A-9E08-55C1-CFE42FB9BFF0}"/>
              </a:ext>
            </a:extLst>
          </p:cNvPr>
          <p:cNvSpPr/>
          <p:nvPr/>
        </p:nvSpPr>
        <p:spPr>
          <a:xfrm>
            <a:off x="2127250" y="1387475"/>
            <a:ext cx="174495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600" dirty="0"/>
              <a:t>12. Displays the highest salary in each department.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772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1553</TotalTime>
  <Words>545</Words>
  <Application>Microsoft Office PowerPoint</Application>
  <PresentationFormat>Custom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Roboto</vt:lpstr>
      <vt:lpstr>Times New Roman</vt:lpstr>
      <vt:lpstr>Trebuchet MS</vt:lpstr>
      <vt:lpstr>Office Theme</vt:lpstr>
      <vt:lpstr>SQL Part 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GFG</dc:title>
  <cp:lastModifiedBy>Vaibhav Singhal</cp:lastModifiedBy>
  <cp:revision>28</cp:revision>
  <dcterms:created xsi:type="dcterms:W3CDTF">2021-04-08T12:59:42Z</dcterms:created>
  <dcterms:modified xsi:type="dcterms:W3CDTF">2025-01-16T13:11:33Z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2021-04-08T00:00:00Z</vt:filetime>
  </property>
  <property fmtid="{D5CDD505-2E9C-101B-9397-08002B2CF9AE}" pid="3" name="Creator">
    <vt:lpwstr>Serif Affinity Designer 1.9.1</vt:lpwstr>
  </property>
  <property fmtid="{D5CDD505-2E9C-101B-9397-08002B2CF9AE}" pid="4" name="LastSaved">
    <vt:filetime>2021-04-08T00:00:00Z</vt:filetime>
  </property>
</Properties>
</file>